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7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70141" y="1975815"/>
            <a:ext cx="3684270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154" y="1103069"/>
            <a:ext cx="7685405" cy="140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14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png"/><Relationship Id="rId8" Type="http://schemas.openxmlformats.org/officeDocument/2006/relationships/image" Target="../media/image82.png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84.png"/><Relationship Id="rId1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8.png"/><Relationship Id="rId8" Type="http://schemas.openxmlformats.org/officeDocument/2006/relationships/image" Target="../media/image87.png"/><Relationship Id="rId7" Type="http://schemas.openxmlformats.org/officeDocument/2006/relationships/image" Target="../media/image86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85.png"/><Relationship Id="rId2" Type="http://schemas.openxmlformats.org/officeDocument/2006/relationships/image" Target="../media/image7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90.png"/><Relationship Id="rId11" Type="http://schemas.openxmlformats.org/officeDocument/2006/relationships/image" Target="../media/image89.png"/><Relationship Id="rId10" Type="http://schemas.openxmlformats.org/officeDocument/2006/relationships/image" Target="../media/image34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6.png"/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12.png"/><Relationship Id="rId3" Type="http://schemas.openxmlformats.org/officeDocument/2006/relationships/image" Target="../media/image91.pn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90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png"/><Relationship Id="rId8" Type="http://schemas.openxmlformats.org/officeDocument/2006/relationships/image" Target="../media/image74.png"/><Relationship Id="rId7" Type="http://schemas.openxmlformats.org/officeDocument/2006/relationships/image" Target="../media/image73.png"/><Relationship Id="rId6" Type="http://schemas.openxmlformats.org/officeDocument/2006/relationships/image" Target="../media/image14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5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90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38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1463294"/>
            <a:ext cx="6221222" cy="685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7062"/>
            <a:ext cx="5060823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2192000" cy="3888104"/>
            <a:chOff x="0" y="0"/>
            <a:chExt cx="12192000" cy="388810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888104"/>
            </a:xfrm>
            <a:custGeom>
              <a:avLst/>
              <a:gdLst/>
              <a:ahLst/>
              <a:cxnLst/>
              <a:rect l="l" t="t" r="r" b="b"/>
              <a:pathLst>
                <a:path w="12192000" h="3888104">
                  <a:moveTo>
                    <a:pt x="12192000" y="0"/>
                  </a:moveTo>
                  <a:lnTo>
                    <a:pt x="0" y="0"/>
                  </a:lnTo>
                  <a:lnTo>
                    <a:pt x="0" y="3887724"/>
                  </a:lnTo>
                  <a:lnTo>
                    <a:pt x="12192000" y="38877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20289" y="2425445"/>
              <a:ext cx="833755" cy="318770"/>
            </a:xfrm>
            <a:custGeom>
              <a:avLst/>
              <a:gdLst/>
              <a:ahLst/>
              <a:cxnLst/>
              <a:rect l="l" t="t" r="r" b="b"/>
              <a:pathLst>
                <a:path w="833755" h="318769">
                  <a:moveTo>
                    <a:pt x="0" y="318515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7"/>
                  </a:lnTo>
                  <a:lnTo>
                    <a:pt x="390271" y="159257"/>
                  </a:lnTo>
                  <a:lnTo>
                    <a:pt x="400579" y="146750"/>
                  </a:lnTo>
                  <a:lnTo>
                    <a:pt x="409019" y="112633"/>
                  </a:lnTo>
                  <a:lnTo>
                    <a:pt x="414720" y="62013"/>
                  </a:lnTo>
                  <a:lnTo>
                    <a:pt x="416814" y="0"/>
                  </a:lnTo>
                  <a:lnTo>
                    <a:pt x="418907" y="62013"/>
                  </a:lnTo>
                  <a:lnTo>
                    <a:pt x="424608" y="112633"/>
                  </a:lnTo>
                  <a:lnTo>
                    <a:pt x="433048" y="146750"/>
                  </a:lnTo>
                  <a:lnTo>
                    <a:pt x="443357" y="159257"/>
                  </a:lnTo>
                  <a:lnTo>
                    <a:pt x="807085" y="159257"/>
                  </a:lnTo>
                  <a:lnTo>
                    <a:pt x="817393" y="171765"/>
                  </a:lnTo>
                  <a:lnTo>
                    <a:pt x="825833" y="205882"/>
                  </a:lnTo>
                  <a:lnTo>
                    <a:pt x="831534" y="256502"/>
                  </a:lnTo>
                  <a:lnTo>
                    <a:pt x="833628" y="318515"/>
                  </a:lnTo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09522" y="1585722"/>
              <a:ext cx="1229995" cy="318770"/>
            </a:xfrm>
            <a:custGeom>
              <a:avLst/>
              <a:gdLst/>
              <a:ahLst/>
              <a:cxnLst/>
              <a:rect l="l" t="t" r="r" b="b"/>
              <a:pathLst>
                <a:path w="1229995" h="318769">
                  <a:moveTo>
                    <a:pt x="0" y="318515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7"/>
                  </a:lnTo>
                  <a:lnTo>
                    <a:pt x="588391" y="159257"/>
                  </a:lnTo>
                  <a:lnTo>
                    <a:pt x="598699" y="146750"/>
                  </a:lnTo>
                  <a:lnTo>
                    <a:pt x="607139" y="112633"/>
                  </a:lnTo>
                  <a:lnTo>
                    <a:pt x="612840" y="62013"/>
                  </a:lnTo>
                  <a:lnTo>
                    <a:pt x="614934" y="0"/>
                  </a:lnTo>
                  <a:lnTo>
                    <a:pt x="617027" y="62013"/>
                  </a:lnTo>
                  <a:lnTo>
                    <a:pt x="622728" y="112633"/>
                  </a:lnTo>
                  <a:lnTo>
                    <a:pt x="631168" y="146750"/>
                  </a:lnTo>
                  <a:lnTo>
                    <a:pt x="641477" y="159257"/>
                  </a:lnTo>
                  <a:lnTo>
                    <a:pt x="1203325" y="159257"/>
                  </a:lnTo>
                  <a:lnTo>
                    <a:pt x="1213633" y="171765"/>
                  </a:lnTo>
                  <a:lnTo>
                    <a:pt x="1222073" y="205882"/>
                  </a:lnTo>
                  <a:lnTo>
                    <a:pt x="1227774" y="256502"/>
                  </a:lnTo>
                  <a:lnTo>
                    <a:pt x="1229867" y="3185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88897" y="2413254"/>
              <a:ext cx="833755" cy="318770"/>
            </a:xfrm>
            <a:custGeom>
              <a:avLst/>
              <a:gdLst/>
              <a:ahLst/>
              <a:cxnLst/>
              <a:rect l="l" t="t" r="r" b="b"/>
              <a:pathLst>
                <a:path w="833755" h="318769">
                  <a:moveTo>
                    <a:pt x="0" y="318516"/>
                  </a:moveTo>
                  <a:lnTo>
                    <a:pt x="2086" y="256502"/>
                  </a:lnTo>
                  <a:lnTo>
                    <a:pt x="7775" y="205882"/>
                  </a:lnTo>
                  <a:lnTo>
                    <a:pt x="16212" y="171765"/>
                  </a:lnTo>
                  <a:lnTo>
                    <a:pt x="26543" y="159258"/>
                  </a:lnTo>
                  <a:lnTo>
                    <a:pt x="390271" y="159258"/>
                  </a:lnTo>
                  <a:lnTo>
                    <a:pt x="400579" y="146750"/>
                  </a:lnTo>
                  <a:lnTo>
                    <a:pt x="409019" y="112633"/>
                  </a:lnTo>
                  <a:lnTo>
                    <a:pt x="414720" y="62013"/>
                  </a:lnTo>
                  <a:lnTo>
                    <a:pt x="416814" y="0"/>
                  </a:lnTo>
                  <a:lnTo>
                    <a:pt x="418907" y="62013"/>
                  </a:lnTo>
                  <a:lnTo>
                    <a:pt x="424608" y="112633"/>
                  </a:lnTo>
                  <a:lnTo>
                    <a:pt x="433048" y="146750"/>
                  </a:lnTo>
                  <a:lnTo>
                    <a:pt x="443357" y="159258"/>
                  </a:lnTo>
                  <a:lnTo>
                    <a:pt x="807085" y="159258"/>
                  </a:lnTo>
                  <a:lnTo>
                    <a:pt x="817393" y="171765"/>
                  </a:lnTo>
                  <a:lnTo>
                    <a:pt x="825833" y="205882"/>
                  </a:lnTo>
                  <a:lnTo>
                    <a:pt x="831534" y="256502"/>
                  </a:lnTo>
                  <a:lnTo>
                    <a:pt x="833628" y="318516"/>
                  </a:lnTo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Content Placeholder 4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362204" y="569468"/>
            <a:ext cx="7020559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14,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456690">
              <a:lnSpc>
                <a:spcPct val="100000"/>
              </a:lnSpc>
              <a:spcBef>
                <a:spcPts val="232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3950970" indent="825500">
              <a:lnSpc>
                <a:spcPct val="231000"/>
              </a:lnSpc>
              <a:spcBef>
                <a:spcPts val="990"/>
              </a:spcBef>
              <a:tabLst>
                <a:tab pos="2068830" algn="l"/>
              </a:tabLst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	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true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&amp;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System.out.println(“a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greater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43" name="Content Placeholder 42"/>
          <p:cNvGraphicFramePr/>
          <p:nvPr>
            <p:ph sz="half" idx="2"/>
          </p:nvPr>
        </p:nvGraphicFramePr>
        <p:xfrm>
          <a:off x="381000" y="4038600"/>
          <a:ext cx="1081214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" imgW="9639300" imgH="2181225" progId="Paint.Picture">
                  <p:embed/>
                </p:oleObj>
              </mc:Choice>
              <mc:Fallback>
                <p:oleObj name="" r:id="rId1" imgW="9639300" imgH="2181225" progId="Paint.Picture">
                  <p:embed/>
                  <p:pic>
                    <p:nvPicPr>
                      <p:cNvPr id="0" name="Picture 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4038600"/>
                        <a:ext cx="10812145" cy="277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2192000" cy="3888104"/>
            <a:chOff x="0" y="0"/>
            <a:chExt cx="12192000" cy="388810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888104"/>
            </a:xfrm>
            <a:custGeom>
              <a:avLst/>
              <a:gdLst/>
              <a:ahLst/>
              <a:cxnLst/>
              <a:rect l="l" t="t" r="r" b="b"/>
              <a:pathLst>
                <a:path w="12192000" h="3888104">
                  <a:moveTo>
                    <a:pt x="12192000" y="0"/>
                  </a:moveTo>
                  <a:lnTo>
                    <a:pt x="0" y="0"/>
                  </a:lnTo>
                  <a:lnTo>
                    <a:pt x="0" y="3887724"/>
                  </a:lnTo>
                  <a:lnTo>
                    <a:pt x="12192000" y="38877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2613" y="1661922"/>
              <a:ext cx="934719" cy="318770"/>
            </a:xfrm>
            <a:custGeom>
              <a:avLst/>
              <a:gdLst/>
              <a:ahLst/>
              <a:cxnLst/>
              <a:rect l="l" t="t" r="r" b="b"/>
              <a:pathLst>
                <a:path w="934719" h="318769">
                  <a:moveTo>
                    <a:pt x="0" y="318515"/>
                  </a:moveTo>
                  <a:lnTo>
                    <a:pt x="2086" y="256502"/>
                  </a:lnTo>
                  <a:lnTo>
                    <a:pt x="7775" y="205882"/>
                  </a:lnTo>
                  <a:lnTo>
                    <a:pt x="16212" y="171765"/>
                  </a:lnTo>
                  <a:lnTo>
                    <a:pt x="26543" y="159257"/>
                  </a:lnTo>
                  <a:lnTo>
                    <a:pt x="440563" y="159257"/>
                  </a:lnTo>
                  <a:lnTo>
                    <a:pt x="450871" y="146750"/>
                  </a:lnTo>
                  <a:lnTo>
                    <a:pt x="459311" y="112633"/>
                  </a:lnTo>
                  <a:lnTo>
                    <a:pt x="465012" y="62013"/>
                  </a:lnTo>
                  <a:lnTo>
                    <a:pt x="467106" y="0"/>
                  </a:lnTo>
                  <a:lnTo>
                    <a:pt x="469199" y="62013"/>
                  </a:lnTo>
                  <a:lnTo>
                    <a:pt x="474900" y="112633"/>
                  </a:lnTo>
                  <a:lnTo>
                    <a:pt x="483340" y="146750"/>
                  </a:lnTo>
                  <a:lnTo>
                    <a:pt x="493649" y="159257"/>
                  </a:lnTo>
                  <a:lnTo>
                    <a:pt x="907669" y="159257"/>
                  </a:lnTo>
                  <a:lnTo>
                    <a:pt x="917977" y="171765"/>
                  </a:lnTo>
                  <a:lnTo>
                    <a:pt x="926417" y="205882"/>
                  </a:lnTo>
                  <a:lnTo>
                    <a:pt x="932118" y="256502"/>
                  </a:lnTo>
                  <a:lnTo>
                    <a:pt x="934212" y="3185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40941" y="2413254"/>
              <a:ext cx="596265" cy="318770"/>
            </a:xfrm>
            <a:custGeom>
              <a:avLst/>
              <a:gdLst/>
              <a:ahLst/>
              <a:cxnLst/>
              <a:rect l="l" t="t" r="r" b="b"/>
              <a:pathLst>
                <a:path w="596264" h="318769">
                  <a:moveTo>
                    <a:pt x="0" y="318516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8"/>
                  </a:lnTo>
                  <a:lnTo>
                    <a:pt x="271399" y="159258"/>
                  </a:lnTo>
                  <a:lnTo>
                    <a:pt x="281707" y="146750"/>
                  </a:lnTo>
                  <a:lnTo>
                    <a:pt x="290147" y="112633"/>
                  </a:lnTo>
                  <a:lnTo>
                    <a:pt x="295848" y="62013"/>
                  </a:lnTo>
                  <a:lnTo>
                    <a:pt x="297941" y="0"/>
                  </a:lnTo>
                  <a:lnTo>
                    <a:pt x="300035" y="62013"/>
                  </a:lnTo>
                  <a:lnTo>
                    <a:pt x="305736" y="112633"/>
                  </a:lnTo>
                  <a:lnTo>
                    <a:pt x="314176" y="146750"/>
                  </a:lnTo>
                  <a:lnTo>
                    <a:pt x="324484" y="159258"/>
                  </a:lnTo>
                  <a:lnTo>
                    <a:pt x="569341" y="159258"/>
                  </a:lnTo>
                  <a:lnTo>
                    <a:pt x="579649" y="171765"/>
                  </a:lnTo>
                  <a:lnTo>
                    <a:pt x="588089" y="205882"/>
                  </a:lnTo>
                  <a:lnTo>
                    <a:pt x="593790" y="256502"/>
                  </a:lnTo>
                  <a:lnTo>
                    <a:pt x="595884" y="318516"/>
                  </a:lnTo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Content Placeholder 4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362204" y="569468"/>
            <a:ext cx="579882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done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903605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ourier New" panose="02070309020205020404"/>
              <a:cs typeface="Courier New" panose="02070309020205020404"/>
            </a:endParaRPr>
          </a:p>
          <a:p>
            <a:pPr marL="995045">
              <a:lnSpc>
                <a:spcPct val="100000"/>
              </a:lnSpc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 marR="5080" indent="-586740">
              <a:lnSpc>
                <a:spcPct val="175000"/>
              </a:lnSpc>
              <a:spcBef>
                <a:spcPts val="115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2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2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!</a:t>
            </a:r>
            <a:r>
              <a:rPr sz="2000" spc="28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done</a:t>
            </a:r>
            <a:r>
              <a:rPr sz="2000" spc="29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System.out.println(“Keep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going!”);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43" name="Content Placeholder 42"/>
          <p:cNvGraphicFramePr/>
          <p:nvPr>
            <p:ph sz="half" idx="2"/>
          </p:nvPr>
        </p:nvGraphicFramePr>
        <p:xfrm>
          <a:off x="533400" y="4191000"/>
          <a:ext cx="10724515" cy="252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" imgW="9639300" imgH="2181225" progId="Paint.Picture">
                  <p:embed/>
                </p:oleObj>
              </mc:Choice>
              <mc:Fallback>
                <p:oleObj name="" r:id="rId1" imgW="9639300" imgH="2181225" progId="Paint.Picture">
                  <p:embed/>
                  <p:pic>
                    <p:nvPicPr>
                      <p:cNvPr id="0" name="Picture 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4191000"/>
                        <a:ext cx="10724515" cy="2529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85288" y="544652"/>
            <a:ext cx="696620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27504"/>
            <a:ext cx="5748020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622169"/>
            <a:ext cx="6057646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3115436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064129"/>
            <a:ext cx="606780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505784"/>
            <a:ext cx="5901816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5934" y="1911870"/>
            <a:ext cx="3077303" cy="3439260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2" name="Content Placeholder 31"/>
          <p:cNvPicPr>
            <a:picLocks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334000" y="4579620"/>
            <a:ext cx="6113145" cy="1203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832992"/>
            <a:ext cx="2663063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326260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275029"/>
            <a:ext cx="443992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717294"/>
            <a:ext cx="4933187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624829" y="2159254"/>
            <a:ext cx="5546725" cy="731520"/>
            <a:chOff x="5624829" y="2159254"/>
            <a:chExt cx="5546725" cy="73152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159254"/>
              <a:ext cx="554647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524709"/>
              <a:ext cx="2608960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201" y="2032656"/>
            <a:ext cx="3270792" cy="277031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854443" y="3138652"/>
            <a:ext cx="2134870" cy="8261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92735">
              <a:lnSpc>
                <a:spcPct val="100000"/>
              </a:lnSpc>
              <a:spcBef>
                <a:spcPts val="75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statement-1;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4859" y="4033773"/>
            <a:ext cx="1854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statement-2;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4859" y="4234052"/>
            <a:ext cx="1854200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statement-N;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4443" y="5611469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387856"/>
            <a:ext cx="10226675" cy="5015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918450">
              <a:lnSpc>
                <a:spcPts val="4200"/>
              </a:lnSpc>
              <a:spcBef>
                <a:spcPts val="43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diff;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(v1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36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–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System.out.println(“v1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bigger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–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System.out.println(“v1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bigger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3769" y="549859"/>
            <a:ext cx="3980179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322576" y="2429255"/>
            <a:ext cx="288290" cy="441959"/>
          </a:xfrm>
          <a:custGeom>
            <a:avLst/>
            <a:gdLst/>
            <a:ahLst/>
            <a:cxnLst/>
            <a:rect l="l" t="t" r="r" b="b"/>
            <a:pathLst>
              <a:path w="288289" h="441960">
                <a:moveTo>
                  <a:pt x="288036" y="0"/>
                </a:moveTo>
                <a:lnTo>
                  <a:pt x="0" y="0"/>
                </a:lnTo>
                <a:lnTo>
                  <a:pt x="0" y="441960"/>
                </a:lnTo>
                <a:lnTo>
                  <a:pt x="288036" y="441960"/>
                </a:lnTo>
                <a:lnTo>
                  <a:pt x="288036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0139" y="4500371"/>
            <a:ext cx="287020" cy="441959"/>
          </a:xfrm>
          <a:custGeom>
            <a:avLst/>
            <a:gdLst/>
            <a:ahLst/>
            <a:cxnLst/>
            <a:rect l="l" t="t" r="r" b="b"/>
            <a:pathLst>
              <a:path w="287019" h="441960">
                <a:moveTo>
                  <a:pt x="286512" y="0"/>
                </a:moveTo>
                <a:lnTo>
                  <a:pt x="0" y="0"/>
                </a:lnTo>
                <a:lnTo>
                  <a:pt x="0" y="441959"/>
                </a:lnTo>
                <a:lnTo>
                  <a:pt x="286512" y="441959"/>
                </a:lnTo>
                <a:lnTo>
                  <a:pt x="2865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9397" y="4406900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90" h="629285">
                <a:moveTo>
                  <a:pt x="605053" y="0"/>
                </a:moveTo>
                <a:lnTo>
                  <a:pt x="321830" y="275844"/>
                </a:lnTo>
                <a:lnTo>
                  <a:pt x="38607" y="0"/>
                </a:lnTo>
                <a:lnTo>
                  <a:pt x="0" y="39624"/>
                </a:lnTo>
                <a:lnTo>
                  <a:pt x="282168" y="314451"/>
                </a:lnTo>
                <a:lnTo>
                  <a:pt x="0" y="589280"/>
                </a:lnTo>
                <a:lnTo>
                  <a:pt x="38607" y="628904"/>
                </a:lnTo>
                <a:lnTo>
                  <a:pt x="321830" y="353060"/>
                </a:lnTo>
                <a:lnTo>
                  <a:pt x="605053" y="628904"/>
                </a:lnTo>
                <a:lnTo>
                  <a:pt x="643661" y="589280"/>
                </a:lnTo>
                <a:lnTo>
                  <a:pt x="361492" y="314451"/>
                </a:lnTo>
                <a:lnTo>
                  <a:pt x="643661" y="39624"/>
                </a:lnTo>
                <a:lnTo>
                  <a:pt x="605053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381000"/>
            <a:ext cx="11257280" cy="5965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49195" y="544652"/>
            <a:ext cx="844753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13153"/>
            <a:ext cx="2418588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507107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455798"/>
            <a:ext cx="431406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644772"/>
            <a:ext cx="6719189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4138041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4086733"/>
            <a:ext cx="4248912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624829" y="4528388"/>
            <a:ext cx="6338570" cy="732790"/>
            <a:chOff x="5624829" y="4528388"/>
            <a:chExt cx="6338570" cy="73279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528388"/>
              <a:ext cx="6338062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894834"/>
              <a:ext cx="3178302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8615" y="2193776"/>
            <a:ext cx="2991940" cy="287545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845056"/>
            <a:ext cx="5817235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30.0d,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4.0d;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 marR="789305" indent="-58674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if(rooms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0.0d)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 </a:t>
            </a:r>
            <a:r>
              <a:rPr sz="2000" spc="-119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2464" y="549859"/>
            <a:ext cx="8447405" cy="549275"/>
            <a:chOff x="1942464" y="549859"/>
            <a:chExt cx="844740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2464" y="549859"/>
              <a:ext cx="4106799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7710" y="549859"/>
              <a:ext cx="4582160" cy="54894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3212338" y="5492369"/>
            <a:ext cx="643890" cy="629920"/>
          </a:xfrm>
          <a:custGeom>
            <a:avLst/>
            <a:gdLst/>
            <a:ahLst/>
            <a:cxnLst/>
            <a:rect l="l" t="t" r="r" b="b"/>
            <a:pathLst>
              <a:path w="643889" h="629920">
                <a:moveTo>
                  <a:pt x="605027" y="0"/>
                </a:moveTo>
                <a:lnTo>
                  <a:pt x="321817" y="276136"/>
                </a:lnTo>
                <a:lnTo>
                  <a:pt x="38607" y="0"/>
                </a:lnTo>
                <a:lnTo>
                  <a:pt x="0" y="39623"/>
                </a:lnTo>
                <a:lnTo>
                  <a:pt x="282066" y="314832"/>
                </a:lnTo>
                <a:lnTo>
                  <a:pt x="0" y="589991"/>
                </a:lnTo>
                <a:lnTo>
                  <a:pt x="38607" y="629665"/>
                </a:lnTo>
                <a:lnTo>
                  <a:pt x="321817" y="353529"/>
                </a:lnTo>
                <a:lnTo>
                  <a:pt x="605027" y="629665"/>
                </a:lnTo>
                <a:lnTo>
                  <a:pt x="643636" y="589991"/>
                </a:lnTo>
                <a:lnTo>
                  <a:pt x="361569" y="314832"/>
                </a:lnTo>
                <a:lnTo>
                  <a:pt x="643636" y="39623"/>
                </a:lnTo>
                <a:lnTo>
                  <a:pt x="605027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609600"/>
            <a:ext cx="119481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10286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051560"/>
            <a:ext cx="552310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493215"/>
            <a:ext cx="5207381" cy="36606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404040"/>
                </a:solidFill>
              </a:rPr>
              <a:t>switch</a:t>
            </a:r>
            <a:r>
              <a:rPr spc="-1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(</a:t>
            </a:r>
            <a:r>
              <a:rPr spc="-5" dirty="0"/>
              <a:t>value-to-test</a:t>
            </a:r>
            <a:r>
              <a:rPr spc="-5" dirty="0">
                <a:solidFill>
                  <a:srgbClr val="404040"/>
                </a:solidFill>
              </a:rPr>
              <a:t>) </a:t>
            </a:r>
            <a:r>
              <a:rPr dirty="0">
                <a:solidFill>
                  <a:srgbClr val="404040"/>
                </a:solidFill>
              </a:rPr>
              <a:t>{</a:t>
            </a:r>
            <a:endParaRPr dirty="0">
              <a:solidFill>
                <a:srgbClr val="40404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7441" y="2287797"/>
            <a:ext cx="3775075" cy="428815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matching-value-1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15010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  <a:spcBef>
                <a:spcPts val="755"/>
              </a:spcBef>
            </a:pPr>
            <a:r>
              <a:rPr sz="3000" baseline="-4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3000" spc="165" baseline="-4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  <a:spcBef>
                <a:spcPts val="15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95605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matching-value-N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73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76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9260">
              <a:lnSpc>
                <a:spcPct val="100000"/>
              </a:lnSpc>
              <a:spcBef>
                <a:spcPts val="78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81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7050" y="2221336"/>
            <a:ext cx="3257351" cy="2393213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75216" y="1885518"/>
            <a:ext cx="3144371" cy="23092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3469" y="4569586"/>
            <a:ext cx="3453891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0960" y="4950586"/>
            <a:ext cx="2409316" cy="274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3169" y="5301360"/>
            <a:ext cx="626744" cy="2743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3128" y="4569586"/>
            <a:ext cx="5022342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75525" y="4950586"/>
            <a:ext cx="3246374" cy="27431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306944" y="5301360"/>
            <a:ext cx="3371215" cy="549275"/>
            <a:chOff x="7306944" y="5301360"/>
            <a:chExt cx="3371215" cy="54927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06944" y="5301360"/>
              <a:ext cx="3370960" cy="2743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40572" y="5575706"/>
              <a:ext cx="1712086" cy="27431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80840" y="1864285"/>
            <a:ext cx="2116545" cy="235389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92065" y="549859"/>
            <a:ext cx="3165347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357883"/>
            <a:ext cx="3266312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3776345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40146" y="2546857"/>
            <a:ext cx="1095375" cy="365760"/>
            <a:chOff x="5240146" y="2546857"/>
            <a:chExt cx="1095375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546857"/>
              <a:ext cx="31546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458" y="2546857"/>
              <a:ext cx="24993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5426" y="2546857"/>
              <a:ext cx="760095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40146" y="3140913"/>
            <a:ext cx="2529840" cy="366395"/>
            <a:chOff x="5240146" y="3140913"/>
            <a:chExt cx="2529840" cy="3663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140913"/>
              <a:ext cx="1794255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4796" y="3140913"/>
              <a:ext cx="249935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9764" y="3140913"/>
              <a:ext cx="760095" cy="3660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3735959"/>
            <a:ext cx="2853308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4330014"/>
            <a:ext cx="2814574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924933"/>
            <a:ext cx="1194815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662379"/>
            <a:ext cx="3776345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15620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2104898"/>
            <a:ext cx="5066157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240146" y="3293998"/>
            <a:ext cx="1095375" cy="365760"/>
            <a:chOff x="5240146" y="3293998"/>
            <a:chExt cx="109537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3293998"/>
              <a:ext cx="315467" cy="3657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458" y="3293998"/>
              <a:ext cx="249936" cy="3657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5426" y="3293998"/>
              <a:ext cx="760095" cy="36575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466715" y="378726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735959"/>
            <a:ext cx="5456936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177614"/>
            <a:ext cx="3467100" cy="3660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768975" y="4620133"/>
            <a:ext cx="5824220" cy="365760"/>
            <a:chOff x="5768975" y="4620133"/>
            <a:chExt cx="5824220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4620133"/>
              <a:ext cx="1917192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8592" y="4620133"/>
              <a:ext cx="24993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63560" y="4620133"/>
              <a:ext cx="3929379" cy="36576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885444"/>
            <a:ext cx="326631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37871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327403"/>
            <a:ext cx="477062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16377"/>
            <a:ext cx="2853308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300934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68975" y="2958033"/>
            <a:ext cx="5575300" cy="732790"/>
            <a:chOff x="5768975" y="2958033"/>
            <a:chExt cx="5575300" cy="73279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958033"/>
              <a:ext cx="5575046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324479"/>
              <a:ext cx="4481195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513453"/>
            <a:ext cx="4613656" cy="3657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466715" y="5006721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955413"/>
            <a:ext cx="5639942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5397093"/>
            <a:ext cx="5786374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258824"/>
            <a:ext cx="266306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751787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700479"/>
            <a:ext cx="4287901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68975" y="2142998"/>
            <a:ext cx="5786755" cy="731520"/>
            <a:chOff x="5768975" y="2142998"/>
            <a:chExt cx="5786755" cy="7315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142998"/>
              <a:ext cx="578624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508758"/>
              <a:ext cx="4233926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697859"/>
            <a:ext cx="1194815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4191127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4139514"/>
            <a:ext cx="5523103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582033"/>
            <a:ext cx="5207381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5023992"/>
            <a:ext cx="5897880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797505"/>
            <a:ext cx="2769361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29133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3240023"/>
            <a:ext cx="231241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681984"/>
            <a:ext cx="548855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0053" y="1849754"/>
            <a:ext cx="2610213" cy="313372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8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3197" y="549859"/>
            <a:ext cx="4849240" cy="548944"/>
          </a:xfrm>
          <a:prstGeom prst="rect">
            <a:avLst/>
          </a:prstGeom>
        </p:spPr>
      </p:pic>
      <p:sp>
        <p:nvSpPr>
          <p:cNvPr id="90" name="Content Placeholder 8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88" name="Content Placeholder 8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1727200"/>
            <a:ext cx="11494770" cy="4226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1103069"/>
          <a:ext cx="7685405" cy="1403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1371600"/>
                <a:gridCol w="2743200"/>
                <a:gridCol w="305435"/>
                <a:gridCol w="1371600"/>
                <a:gridCol w="1066799"/>
                <a:gridCol w="260984"/>
              </a:tblGrid>
              <a:tr h="43501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7;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333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maxValue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1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r>
                        <a:rPr sz="2000" spc="-2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?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5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22" name="Content Placeholder 2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819400"/>
            <a:ext cx="691324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FFFF"/>
                </a:solidFill>
              </a:rPr>
              <a:t>System.out.println(maxValue);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//</a:t>
            </a:r>
            <a:r>
              <a:rPr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displays</a:t>
            </a:r>
            <a:r>
              <a:rPr dirty="0">
                <a:solidFill>
                  <a:srgbClr val="2A9FBB"/>
                </a:solidFill>
              </a:rPr>
              <a:t> 7</a:t>
            </a:r>
            <a:endParaRPr dirty="0">
              <a:solidFill>
                <a:srgbClr val="2A9FBB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5621655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969379" cy="335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37510" y="5477559"/>
            <a:ext cx="12198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336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?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8165" y="5477559"/>
            <a:ext cx="15240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456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19745" y="5477559"/>
            <a:ext cx="16764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4854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80488" y="5490971"/>
            <a:ext cx="1347470" cy="364490"/>
          </a:xfrm>
          <a:custGeom>
            <a:avLst/>
            <a:gdLst/>
            <a:ahLst/>
            <a:cxnLst/>
            <a:rect l="l" t="t" r="r" b="b"/>
            <a:pathLst>
              <a:path w="1347470" h="364489">
                <a:moveTo>
                  <a:pt x="1347215" y="0"/>
                </a:moveTo>
                <a:lnTo>
                  <a:pt x="0" y="0"/>
                </a:lnTo>
                <a:lnTo>
                  <a:pt x="0" y="364235"/>
                </a:lnTo>
                <a:lnTo>
                  <a:pt x="1347215" y="364235"/>
                </a:lnTo>
                <a:lnTo>
                  <a:pt x="13472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98947" y="5472684"/>
            <a:ext cx="245745" cy="364490"/>
          </a:xfrm>
          <a:custGeom>
            <a:avLst/>
            <a:gdLst/>
            <a:ahLst/>
            <a:cxnLst/>
            <a:rect l="l" t="t" r="r" b="b"/>
            <a:pathLst>
              <a:path w="245745" h="364489">
                <a:moveTo>
                  <a:pt x="245363" y="0"/>
                </a:moveTo>
                <a:lnTo>
                  <a:pt x="0" y="0"/>
                </a:lnTo>
                <a:lnTo>
                  <a:pt x="0" y="364236"/>
                </a:lnTo>
                <a:lnTo>
                  <a:pt x="245363" y="364236"/>
                </a:lnTo>
                <a:lnTo>
                  <a:pt x="2453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34228" y="5472684"/>
            <a:ext cx="1583690" cy="364490"/>
          </a:xfrm>
          <a:custGeom>
            <a:avLst/>
            <a:gdLst/>
            <a:ahLst/>
            <a:cxnLst/>
            <a:rect l="l" t="t" r="r" b="b"/>
            <a:pathLst>
              <a:path w="1583690" h="364489">
                <a:moveTo>
                  <a:pt x="1583435" y="0"/>
                </a:moveTo>
                <a:lnTo>
                  <a:pt x="0" y="0"/>
                </a:lnTo>
                <a:lnTo>
                  <a:pt x="0" y="364236"/>
                </a:lnTo>
                <a:lnTo>
                  <a:pt x="1583435" y="364236"/>
                </a:lnTo>
                <a:lnTo>
                  <a:pt x="1583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69480" y="5471172"/>
            <a:ext cx="2083435" cy="364490"/>
          </a:xfrm>
          <a:custGeom>
            <a:avLst/>
            <a:gdLst/>
            <a:ahLst/>
            <a:cxnLst/>
            <a:rect l="l" t="t" r="r" b="b"/>
            <a:pathLst>
              <a:path w="2083434" h="364489">
                <a:moveTo>
                  <a:pt x="315468" y="0"/>
                </a:moveTo>
                <a:lnTo>
                  <a:pt x="0" y="0"/>
                </a:lnTo>
                <a:lnTo>
                  <a:pt x="0" y="364223"/>
                </a:lnTo>
                <a:lnTo>
                  <a:pt x="315468" y="364223"/>
                </a:lnTo>
                <a:lnTo>
                  <a:pt x="315468" y="0"/>
                </a:lnTo>
                <a:close/>
              </a:path>
              <a:path w="2083434" h="364489">
                <a:moveTo>
                  <a:pt x="2083295" y="0"/>
                </a:moveTo>
                <a:lnTo>
                  <a:pt x="335280" y="0"/>
                </a:lnTo>
                <a:lnTo>
                  <a:pt x="335280" y="364223"/>
                </a:lnTo>
                <a:lnTo>
                  <a:pt x="2083295" y="364223"/>
                </a:lnTo>
                <a:lnTo>
                  <a:pt x="20832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0703" y="2717292"/>
            <a:ext cx="2162810" cy="364490"/>
          </a:xfrm>
          <a:custGeom>
            <a:avLst/>
            <a:gdLst/>
            <a:ahLst/>
            <a:cxnLst/>
            <a:rect l="l" t="t" r="r" b="b"/>
            <a:pathLst>
              <a:path w="2162809" h="364489">
                <a:moveTo>
                  <a:pt x="2162555" y="0"/>
                </a:moveTo>
                <a:lnTo>
                  <a:pt x="0" y="0"/>
                </a:lnTo>
                <a:lnTo>
                  <a:pt x="0" y="364236"/>
                </a:lnTo>
                <a:lnTo>
                  <a:pt x="2162555" y="364236"/>
                </a:lnTo>
                <a:lnTo>
                  <a:pt x="216255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432035" y="5471159"/>
            <a:ext cx="245745" cy="364490"/>
          </a:xfrm>
          <a:custGeom>
            <a:avLst/>
            <a:gdLst/>
            <a:ahLst/>
            <a:cxnLst/>
            <a:rect l="l" t="t" r="r" b="b"/>
            <a:pathLst>
              <a:path w="245745" h="364489">
                <a:moveTo>
                  <a:pt x="245364" y="0"/>
                </a:moveTo>
                <a:lnTo>
                  <a:pt x="0" y="0"/>
                </a:lnTo>
                <a:lnTo>
                  <a:pt x="0" y="364235"/>
                </a:lnTo>
                <a:lnTo>
                  <a:pt x="245364" y="364235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1" name="Content Placeholder 2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80615" y="5746115"/>
            <a:ext cx="8261350" cy="556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604152"/>
          <a:ext cx="31134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5435"/>
                <a:gridCol w="1176020"/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8944" y="2204085"/>
            <a:ext cx="6128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2A9FBB"/>
                </a:solidFill>
              </a:rPr>
              <a:t>System.out.println(“value </a:t>
            </a:r>
            <a:r>
              <a:rPr dirty="0">
                <a:solidFill>
                  <a:srgbClr val="2A9FBB"/>
                </a:solidFill>
              </a:rPr>
              <a:t>1 </a:t>
            </a:r>
            <a:r>
              <a:rPr spc="-5" dirty="0">
                <a:solidFill>
                  <a:srgbClr val="2A9FBB"/>
                </a:solidFill>
              </a:rPr>
              <a:t>is</a:t>
            </a:r>
            <a:r>
              <a:rPr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bigger”);</a:t>
            </a:r>
            <a:endParaRPr spc="-5" dirty="0">
              <a:solidFill>
                <a:srgbClr val="2A9F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2737485"/>
            <a:ext cx="732599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1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4904" y="4056583"/>
            <a:ext cx="1570990" cy="549275"/>
            <a:chOff x="374904" y="4056583"/>
            <a:chExt cx="1570990" cy="54927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4904" y="4056583"/>
              <a:ext cx="436626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88" y="4056583"/>
              <a:ext cx="371856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916" y="4056583"/>
              <a:ext cx="1093850" cy="54894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4738065"/>
            <a:ext cx="7263510" cy="3355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5302605"/>
            <a:ext cx="8034655" cy="33528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9383" y="5759297"/>
            <a:ext cx="1098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1644" y="5714085"/>
            <a:ext cx="3171571" cy="33528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846311" y="4464532"/>
            <a:ext cx="2919095" cy="154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marR="178435" indent="-281305">
              <a:lnSpc>
                <a:spcPct val="131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 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</a:t>
            </a:r>
            <a:r>
              <a:rPr sz="2000" spc="-6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4960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false-statement</a:t>
            </a:r>
            <a:r>
              <a:rPr sz="2000" spc="-6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803783"/>
            <a:ext cx="2529840" cy="365760"/>
            <a:chOff x="5096002" y="803783"/>
            <a:chExt cx="252984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803783"/>
              <a:ext cx="179387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0398" y="803783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5366" y="803783"/>
              <a:ext cx="760476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624829" y="1245742"/>
            <a:ext cx="5255895" cy="365760"/>
            <a:chOff x="5624829" y="1245742"/>
            <a:chExt cx="5255895" cy="3657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1245742"/>
              <a:ext cx="352780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99220" y="1245742"/>
              <a:ext cx="24993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24188" y="1245742"/>
              <a:ext cx="473201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39655" y="1245742"/>
              <a:ext cx="249935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64623" y="1245742"/>
              <a:ext cx="1316101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1687398"/>
            <a:ext cx="4394327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899" y="1785380"/>
            <a:ext cx="3262779" cy="32642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443696" y="3092463"/>
            <a:ext cx="2743835" cy="33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condition-2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2570" y="1297051"/>
            <a:ext cx="4877435" cy="482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639570" marR="485775" indent="-281305">
              <a:lnSpc>
                <a:spcPct val="131000"/>
              </a:lnSpc>
              <a:spcBef>
                <a:spcPts val="1765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 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condition-1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true-statement-1</a:t>
            </a:r>
            <a:r>
              <a:rPr sz="2000" spc="-5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58265">
              <a:lnSpc>
                <a:spcPct val="100000"/>
              </a:lnSpc>
              <a:spcBef>
                <a:spcPts val="43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39570">
              <a:lnSpc>
                <a:spcPts val="2095"/>
              </a:lnSpc>
              <a:spcBef>
                <a:spcPts val="75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true-statement-2</a:t>
            </a:r>
            <a:r>
              <a:rPr sz="2000" spc="-6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6415" algn="ctr">
              <a:lnSpc>
                <a:spcPts val="2095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7050"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6415"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39570" marR="5080" indent="-281305">
              <a:lnSpc>
                <a:spcPts val="3150"/>
              </a:lnSpc>
              <a:spcBef>
                <a:spcPts val="7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 if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condition-N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true-statement-N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58265">
              <a:lnSpc>
                <a:spcPts val="227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60525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false-statement</a:t>
            </a:r>
            <a:r>
              <a:rPr sz="2000" spc="-4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3154" y="1845577"/>
          <a:ext cx="31134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5435"/>
                <a:gridCol w="1176020"/>
              </a:tblGrid>
              <a:tr h="4346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5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204" y="3445205"/>
            <a:ext cx="854710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1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are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equal”);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19904" y="549859"/>
            <a:ext cx="3670300" cy="549275"/>
            <a:chOff x="4319904" y="549859"/>
            <a:chExt cx="3670300" cy="549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9904" y="549859"/>
              <a:ext cx="2607182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9917" y="549859"/>
              <a:ext cx="371855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5845" y="549859"/>
              <a:ext cx="1093851" cy="54894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172970"/>
            <a:ext cx="2853308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666238"/>
            <a:ext cx="116839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2614929"/>
            <a:ext cx="6384925" cy="731520"/>
            <a:chOff x="5624829" y="2614929"/>
            <a:chExt cx="6384925" cy="7315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2614929"/>
              <a:ext cx="638492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980385"/>
              <a:ext cx="3670680" cy="36606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422903"/>
            <a:ext cx="5139816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864864"/>
            <a:ext cx="5612510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3697" y="1775173"/>
            <a:ext cx="3277315" cy="3278792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1490</Words>
  <Application>WPS Presentation</Application>
  <PresentationFormat>On-screen Show (4:3)</PresentationFormat>
  <Paragraphs>247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SimSun</vt:lpstr>
      <vt:lpstr>Wingdings</vt:lpstr>
      <vt:lpstr>Courier New</vt:lpstr>
      <vt:lpstr>Segoe UI</vt:lpstr>
      <vt:lpstr>Times New Roman</vt:lpstr>
      <vt:lpstr>Calibri</vt:lpstr>
      <vt:lpstr>Microsoft YaHei</vt:lpstr>
      <vt:lpstr>Arial Unicode MS</vt:lpstr>
      <vt:lpstr>Office Theme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System.out.println(maxValue); // displays 7</vt:lpstr>
      <vt:lpstr>System.out.println(“value 1 is bigger”);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switch (value-to-test) {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11</cp:revision>
  <dcterms:created xsi:type="dcterms:W3CDTF">2021-08-06T09:20:00Z</dcterms:created>
  <dcterms:modified xsi:type="dcterms:W3CDTF">2021-10-02T07:56:44Z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2021-08-06T11:00:00Z</vt:filetime>
  </property>
  <property fmtid="{D5CDD505-2E9C-101B-9397-08002B2CF9AE}" pid="5" name="ICV">
    <vt:lpwstr>DF36C6B18D824E42AF861770A58A48D1</vt:lpwstr>
  </property>
  <property fmtid="{D5CDD505-2E9C-101B-9397-08002B2CF9AE}" pid="6" name="KSOProductBuildVer">
    <vt:lpwstr>1033-11.2.0.10323</vt:lpwstr>
  </property>
</Properties>
</file>