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647700"/>
            <a:ext cx="1049655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465455"/>
            <a:ext cx="10939145" cy="589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778510"/>
            <a:ext cx="923099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772795"/>
            <a:ext cx="8776970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0" y="658495"/>
            <a:ext cx="11514455" cy="5726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Handling Exceptions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6</cp:revision>
  <dcterms:created xsi:type="dcterms:W3CDTF">2021-08-10T06:42:24Z</dcterms:created>
  <dcterms:modified xsi:type="dcterms:W3CDTF">2021-08-10T06:49:47Z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1033-11.2.0.10258</vt:lpwstr>
  </property>
</Properties>
</file>