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9.png"/><Relationship Id="rId11" Type="http://schemas.openxmlformats.org/officeDocument/2006/relationships/image" Target="../media/image110.png"/><Relationship Id="rId10" Type="http://schemas.openxmlformats.org/officeDocument/2006/relationships/image" Target="../media/image109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9.png"/><Relationship Id="rId15" Type="http://schemas.openxmlformats.org/officeDocument/2006/relationships/image" Target="../media/image110.png"/><Relationship Id="rId14" Type="http://schemas.openxmlformats.org/officeDocument/2006/relationships/image" Target="../media/image123.png"/><Relationship Id="rId13" Type="http://schemas.openxmlformats.org/officeDocument/2006/relationships/image" Target="../media/image122.png"/><Relationship Id="rId12" Type="http://schemas.openxmlformats.org/officeDocument/2006/relationships/image" Target="../media/image121.png"/><Relationship Id="rId11" Type="http://schemas.openxmlformats.org/officeDocument/2006/relationships/image" Target="../media/image120.png"/><Relationship Id="rId10" Type="http://schemas.openxmlformats.org/officeDocument/2006/relationships/image" Target="../media/image119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png"/><Relationship Id="rId8" Type="http://schemas.openxmlformats.org/officeDocument/2006/relationships/image" Target="../media/image129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08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4" Type="http://schemas.openxmlformats.org/officeDocument/2006/relationships/image" Target="../media/image135.png"/><Relationship Id="rId13" Type="http://schemas.openxmlformats.org/officeDocument/2006/relationships/image" Target="../media/image134.png"/><Relationship Id="rId12" Type="http://schemas.openxmlformats.org/officeDocument/2006/relationships/image" Target="../media/image133.png"/><Relationship Id="rId11" Type="http://schemas.openxmlformats.org/officeDocument/2006/relationships/image" Target="../media/image132.png"/><Relationship Id="rId10" Type="http://schemas.openxmlformats.org/officeDocument/2006/relationships/image" Target="../media/image131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image" Target="../media/image144.png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14.png"/><Relationship Id="rId2" Type="http://schemas.openxmlformats.org/officeDocument/2006/relationships/image" Target="../media/image13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.png"/><Relationship Id="rId17" Type="http://schemas.openxmlformats.org/officeDocument/2006/relationships/image" Target="../media/image135.png"/><Relationship Id="rId16" Type="http://schemas.openxmlformats.org/officeDocument/2006/relationships/image" Target="../media/image152.png"/><Relationship Id="rId15" Type="http://schemas.openxmlformats.org/officeDocument/2006/relationships/image" Target="../media/image151.png"/><Relationship Id="rId14" Type="http://schemas.openxmlformats.org/officeDocument/2006/relationships/image" Target="../media/image150.png"/><Relationship Id="rId13" Type="http://schemas.openxmlformats.org/officeDocument/2006/relationships/image" Target="../media/image149.png"/><Relationship Id="rId12" Type="http://schemas.openxmlformats.org/officeDocument/2006/relationships/image" Target="../media/image148.png"/><Relationship Id="rId11" Type="http://schemas.openxmlformats.org/officeDocument/2006/relationships/image" Target="../media/image147.png"/><Relationship Id="rId10" Type="http://schemas.openxmlformats.org/officeDocument/2006/relationships/image" Target="../media/image14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14.png"/><Relationship Id="rId2" Type="http://schemas.openxmlformats.org/officeDocument/2006/relationships/image" Target="../media/image15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62.png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68.png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5" Type="http://schemas.openxmlformats.org/officeDocument/2006/relationships/image" Target="../media/image176.png"/><Relationship Id="rId14" Type="http://schemas.openxmlformats.org/officeDocument/2006/relationships/image" Target="../media/image175.png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png"/><Relationship Id="rId8" Type="http://schemas.openxmlformats.org/officeDocument/2006/relationships/image" Target="../media/image184.png"/><Relationship Id="rId7" Type="http://schemas.openxmlformats.org/officeDocument/2006/relationships/image" Target="../media/image183.png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93.png"/><Relationship Id="rId2" Type="http://schemas.openxmlformats.org/officeDocument/2006/relationships/image" Target="../media/image178.png"/><Relationship Id="rId19" Type="http://schemas.openxmlformats.org/officeDocument/2006/relationships/image" Target="../media/image192.png"/><Relationship Id="rId18" Type="http://schemas.openxmlformats.org/officeDocument/2006/relationships/image" Target="../media/image176.png"/><Relationship Id="rId17" Type="http://schemas.openxmlformats.org/officeDocument/2006/relationships/image" Target="../media/image191.png"/><Relationship Id="rId16" Type="http://schemas.openxmlformats.org/officeDocument/2006/relationships/image" Target="../media/image190.png"/><Relationship Id="rId15" Type="http://schemas.openxmlformats.org/officeDocument/2006/relationships/image" Target="../media/image172.png"/><Relationship Id="rId14" Type="http://schemas.openxmlformats.org/officeDocument/2006/relationships/image" Target="../media/image189.png"/><Relationship Id="rId13" Type="http://schemas.openxmlformats.org/officeDocument/2006/relationships/image" Target="../media/image188.png"/><Relationship Id="rId12" Type="http://schemas.openxmlformats.org/officeDocument/2006/relationships/image" Target="../media/image187.png"/><Relationship Id="rId11" Type="http://schemas.openxmlformats.org/officeDocument/2006/relationships/image" Target="../media/image173.png"/><Relationship Id="rId10" Type="http://schemas.openxmlformats.org/officeDocument/2006/relationships/image" Target="../media/image18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4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4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5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96.png"/><Relationship Id="rId19" Type="http://schemas.openxmlformats.org/officeDocument/2006/relationships/image" Target="../media/image213.png"/><Relationship Id="rId18" Type="http://schemas.openxmlformats.org/officeDocument/2006/relationships/image" Target="../media/image212.png"/><Relationship Id="rId17" Type="http://schemas.openxmlformats.org/officeDocument/2006/relationships/image" Target="../media/image211.png"/><Relationship Id="rId16" Type="http://schemas.openxmlformats.org/officeDocument/2006/relationships/image" Target="../media/image210.pn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png"/><Relationship Id="rId8" Type="http://schemas.openxmlformats.org/officeDocument/2006/relationships/image" Target="../media/image108.png"/><Relationship Id="rId7" Type="http://schemas.openxmlformats.org/officeDocument/2006/relationships/image" Target="../media/image219.png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23.png"/><Relationship Id="rId11" Type="http://schemas.openxmlformats.org/officeDocument/2006/relationships/image" Target="../media/image222.png"/><Relationship Id="rId10" Type="http://schemas.openxmlformats.org/officeDocument/2006/relationships/image" Target="../media/image221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230.png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35.png"/><Relationship Id="rId12" Type="http://schemas.openxmlformats.org/officeDocument/2006/relationships/image" Target="../media/image234.png"/><Relationship Id="rId11" Type="http://schemas.openxmlformats.org/officeDocument/2006/relationships/image" Target="../media/image233.png"/><Relationship Id="rId10" Type="http://schemas.openxmlformats.org/officeDocument/2006/relationships/image" Target="../media/image232.png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1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45.png"/><Relationship Id="rId7" Type="http://schemas.openxmlformats.org/officeDocument/2006/relationships/image" Target="../media/image244.png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png"/><Relationship Id="rId8" Type="http://schemas.openxmlformats.org/officeDocument/2006/relationships/image" Target="../media/image252.png"/><Relationship Id="rId7" Type="http://schemas.openxmlformats.org/officeDocument/2006/relationships/image" Target="../media/image251.png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56.png"/><Relationship Id="rId11" Type="http://schemas.openxmlformats.org/officeDocument/2006/relationships/image" Target="../media/image255.png"/><Relationship Id="rId10" Type="http://schemas.openxmlformats.org/officeDocument/2006/relationships/image" Target="../media/image254.png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4.png"/><Relationship Id="rId8" Type="http://schemas.openxmlformats.org/officeDocument/2006/relationships/image" Target="../media/image263.png"/><Relationship Id="rId7" Type="http://schemas.openxmlformats.org/officeDocument/2006/relationships/image" Target="../media/image262.png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269.wmf"/><Relationship Id="rId14" Type="http://schemas.openxmlformats.org/officeDocument/2006/relationships/oleObject" Target="../embeddings/oleObject1.bin"/><Relationship Id="rId13" Type="http://schemas.openxmlformats.org/officeDocument/2006/relationships/image" Target="../media/image268.png"/><Relationship Id="rId12" Type="http://schemas.openxmlformats.org/officeDocument/2006/relationships/image" Target="../media/image267.png"/><Relationship Id="rId11" Type="http://schemas.openxmlformats.org/officeDocument/2006/relationships/image" Target="../media/image266.png"/><Relationship Id="rId10" Type="http://schemas.openxmlformats.org/officeDocument/2006/relationships/image" Target="../media/image265.png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png"/><Relationship Id="rId8" Type="http://schemas.openxmlformats.org/officeDocument/2006/relationships/image" Target="../media/image275.png"/><Relationship Id="rId7" Type="http://schemas.openxmlformats.org/officeDocument/2006/relationships/image" Target="../media/image274.png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4" Type="http://schemas.openxmlformats.org/officeDocument/2006/relationships/image" Target="../media/image108.png"/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2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281.png"/><Relationship Id="rId5" Type="http://schemas.openxmlformats.org/officeDocument/2006/relationships/image" Target="../media/image280.png"/><Relationship Id="rId4" Type="http://schemas.openxmlformats.org/officeDocument/2006/relationships/image" Target="../media/image279.png"/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76.png"/><Relationship Id="rId14" Type="http://schemas.openxmlformats.org/officeDocument/2006/relationships/image" Target="../media/image286.png"/><Relationship Id="rId13" Type="http://schemas.openxmlformats.org/officeDocument/2006/relationships/image" Target="../media/image285.png"/><Relationship Id="rId12" Type="http://schemas.openxmlformats.org/officeDocument/2006/relationships/image" Target="../media/image284.png"/><Relationship Id="rId11" Type="http://schemas.openxmlformats.org/officeDocument/2006/relationships/image" Target="../media/image283.png"/><Relationship Id="rId10" Type="http://schemas.openxmlformats.org/officeDocument/2006/relationships/image" Target="../media/image114.png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png"/><Relationship Id="rId8" Type="http://schemas.openxmlformats.org/officeDocument/2006/relationships/image" Target="../media/image224.png"/><Relationship Id="rId7" Type="http://schemas.openxmlformats.org/officeDocument/2006/relationships/image" Target="../media/image290.png"/><Relationship Id="rId6" Type="http://schemas.openxmlformats.org/officeDocument/2006/relationships/image" Target="../media/image248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3" Type="http://schemas.openxmlformats.org/officeDocument/2006/relationships/image" Target="../media/image287.png"/><Relationship Id="rId2" Type="http://schemas.openxmlformats.org/officeDocument/2006/relationships/image" Target="../media/image21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76.png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76.png"/><Relationship Id="rId7" Type="http://schemas.openxmlformats.org/officeDocument/2006/relationships/image" Target="../media/image295.png"/><Relationship Id="rId6" Type="http://schemas.openxmlformats.org/officeDocument/2006/relationships/image" Target="../media/image249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Relationship Id="rId3" Type="http://schemas.openxmlformats.org/officeDocument/2006/relationships/image" Target="../media/image292.png"/><Relationship Id="rId2" Type="http://schemas.openxmlformats.org/officeDocument/2006/relationships/image" Target="../media/image24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25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.png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41312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2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1217"/>
            <a:ext cx="407555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3735578"/>
            <a:ext cx="6396990" cy="365760"/>
            <a:chOff x="5240146" y="3735578"/>
            <a:chExt cx="6396990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735578"/>
              <a:ext cx="3252597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5169" y="3735578"/>
              <a:ext cx="3291585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330014"/>
            <a:ext cx="202450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924678"/>
            <a:ext cx="628992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9594" y="1762328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398725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963" y="2901950"/>
            <a:ext cx="5364860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1655" y="1762328"/>
            <a:ext cx="184505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398725"/>
            <a:ext cx="4410075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9315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1094740"/>
                <a:gridCol w="363854"/>
                <a:gridCol w="365125"/>
                <a:gridCol w="364489"/>
                <a:gridCol w="853440"/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</a:tr>
              <a:tr h="518337">
                <a:tc vMerge="1"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6100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365125"/>
                <a:gridCol w="365125"/>
                <a:gridCol w="365125"/>
                <a:gridCol w="559434"/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2627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364490"/>
                <a:gridCol w="365125"/>
                <a:gridCol w="5603240"/>
                <a:gridCol w="914400"/>
                <a:gridCol w="364490"/>
                <a:gridCol w="365759"/>
                <a:gridCol w="365125"/>
                <a:gridCol w="365759"/>
                <a:gridCol w="499109"/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487">
                <a:tc vMerge="1" gridSpan="2">
                  <a:tcPr marL="0" marR="0" marT="0" marB="0">
                    <a:solidFill>
                      <a:srgbClr val="E4E4E4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540128"/>
            <a:ext cx="603758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3339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982089"/>
            <a:ext cx="6078220" cy="365760"/>
            <a:chOff x="5624829" y="1982089"/>
            <a:chExt cx="607822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982089"/>
              <a:ext cx="116928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4451" y="1982089"/>
              <a:ext cx="137591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8327" y="1982089"/>
              <a:ext cx="374446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71189"/>
            <a:ext cx="6597777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664457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3613150"/>
            <a:ext cx="4179570" cy="365760"/>
            <a:chOff x="5624829" y="3613150"/>
            <a:chExt cx="4179570" cy="3657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613150"/>
              <a:ext cx="118784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4451" y="3613150"/>
              <a:ext cx="313982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24829" y="4055059"/>
            <a:ext cx="2873375" cy="366395"/>
            <a:chOff x="5624829" y="4055059"/>
            <a:chExt cx="2873375" cy="36639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055059"/>
              <a:ext cx="138010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1903" y="4055059"/>
              <a:ext cx="1646301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24829" y="4497323"/>
            <a:ext cx="5071745" cy="365760"/>
            <a:chOff x="5624829" y="4497323"/>
            <a:chExt cx="5071745" cy="36576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97323"/>
              <a:ext cx="1020470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5475" y="4497323"/>
              <a:ext cx="65105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8019" y="4497323"/>
              <a:ext cx="24744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37801" y="4497323"/>
              <a:ext cx="1358519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4939284"/>
            <a:ext cx="3906266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03478" y="2325065"/>
            <a:ext cx="3788410" cy="2195195"/>
            <a:chOff x="703478" y="2325065"/>
            <a:chExt cx="3788410" cy="219519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3478" y="2325065"/>
              <a:ext cx="3788029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4508" y="2874010"/>
              <a:ext cx="2193163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1672" y="3422650"/>
              <a:ext cx="2616454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5928" y="3971239"/>
              <a:ext cx="217754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609428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46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700" y="5563742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87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4700" y="4267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535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19149"/>
            <a:ext cx="864870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1812416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61108"/>
            <a:ext cx="506603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03069"/>
            <a:ext cx="416458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92170"/>
            <a:ext cx="1013155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34129"/>
            <a:ext cx="4397375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4276039"/>
            <a:ext cx="5551805" cy="366395"/>
            <a:chOff x="5624829" y="4276039"/>
            <a:chExt cx="5551805" cy="36639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276039"/>
              <a:ext cx="19222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6827" y="4276039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1795" y="4276039"/>
              <a:ext cx="3664330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58683" y="4718303"/>
            <a:ext cx="10169525" cy="1390650"/>
            <a:chOff x="1658683" y="4718303"/>
            <a:chExt cx="10169525" cy="139065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30" y="4718303"/>
              <a:ext cx="1615440" cy="3657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72970" y="5102072"/>
              <a:ext cx="9390380" cy="462280"/>
            </a:xfrm>
            <a:custGeom>
              <a:avLst/>
              <a:gdLst/>
              <a:ahLst/>
              <a:cxnLst/>
              <a:rect l="l" t="t" r="r" b="b"/>
              <a:pathLst>
                <a:path w="9390380" h="462279">
                  <a:moveTo>
                    <a:pt x="939012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390126" y="461670"/>
                  </a:lnTo>
                  <a:lnTo>
                    <a:pt x="9390126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72970" y="5102072"/>
              <a:ext cx="9390380" cy="462280"/>
            </a:xfrm>
            <a:custGeom>
              <a:avLst/>
              <a:gdLst/>
              <a:ahLst/>
              <a:cxnLst/>
              <a:rect l="l" t="t" r="r" b="b"/>
              <a:pathLst>
                <a:path w="9390380" h="462279">
                  <a:moveTo>
                    <a:pt x="0" y="461670"/>
                  </a:moveTo>
                  <a:lnTo>
                    <a:pt x="9390126" y="461670"/>
                  </a:lnTo>
                  <a:lnTo>
                    <a:pt x="939012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72970" y="5632614"/>
              <a:ext cx="10140950" cy="462280"/>
            </a:xfrm>
            <a:custGeom>
              <a:avLst/>
              <a:gdLst/>
              <a:ahLst/>
              <a:cxnLst/>
              <a:rect l="l" t="t" r="r" b="b"/>
              <a:pathLst>
                <a:path w="10140950" h="462279">
                  <a:moveTo>
                    <a:pt x="10140823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10140823" y="461670"/>
                  </a:lnTo>
                  <a:lnTo>
                    <a:pt x="10140823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72970" y="5632614"/>
              <a:ext cx="10140950" cy="462280"/>
            </a:xfrm>
            <a:custGeom>
              <a:avLst/>
              <a:gdLst/>
              <a:ahLst/>
              <a:cxnLst/>
              <a:rect l="l" t="t" r="r" b="b"/>
              <a:pathLst>
                <a:path w="10140950" h="462279">
                  <a:moveTo>
                    <a:pt x="0" y="461670"/>
                  </a:moveTo>
                  <a:lnTo>
                    <a:pt x="10140823" y="461670"/>
                  </a:lnTo>
                  <a:lnTo>
                    <a:pt x="10140823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267358" y="2874010"/>
            <a:ext cx="3230880" cy="1097280"/>
            <a:chOff x="1267358" y="2874010"/>
            <a:chExt cx="3230880" cy="109728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358" y="2874010"/>
              <a:ext cx="3230626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4697" y="3422650"/>
              <a:ext cx="1358646" cy="5486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751838" y="3885438"/>
            <a:ext cx="98869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358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2635885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2635885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p1</a:t>
            </a:r>
            <a:r>
              <a:rPr sz="24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Paths.get(“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\\documents\\data\\foo.txt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400" spc="-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Paths.get(“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\\documents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foo.txt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29284"/>
            <a:ext cx="8522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471549"/>
            <a:ext cx="612038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13508"/>
            <a:ext cx="393115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355469"/>
            <a:ext cx="2806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2797810"/>
            <a:ext cx="318566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239770"/>
            <a:ext cx="305015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3681729"/>
            <a:ext cx="2670047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4123639"/>
            <a:ext cx="297192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565903"/>
            <a:ext cx="3781805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1522857"/>
            <a:ext cx="404495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5007864"/>
            <a:ext cx="202450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22009" y="5449823"/>
            <a:ext cx="918057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87601" y="3148329"/>
            <a:ext cx="2467991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newBufferedReader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Paths.get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(“data.txt”)))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 marR="1830705" indent="-36576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br.readLine()) != null)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System.out.println(inValue);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4164" y="550163"/>
            <a:ext cx="8211820" cy="548640"/>
            <a:chOff x="2074164" y="550163"/>
            <a:chExt cx="8211820" cy="54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4164" y="550163"/>
              <a:ext cx="463651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9159" y="550163"/>
              <a:ext cx="3806571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973071"/>
            <a:ext cx="861187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47129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readThemAll()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readAllLines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Paths.get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((“data.txt”));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1045" marR="3291205" indent="-365125">
              <a:lnSpc>
                <a:spcPct val="142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line:lines)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(lin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953" y="550163"/>
            <a:ext cx="341795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13508"/>
            <a:ext cx="60819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355469"/>
            <a:ext cx="381685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810"/>
            <a:ext cx="593953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239770"/>
            <a:ext cx="381025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729"/>
            <a:ext cx="5944362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2406777"/>
            <a:ext cx="404495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123639"/>
            <a:ext cx="520915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8292" y="3148329"/>
            <a:ext cx="3036824" cy="54864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540128"/>
            <a:ext cx="1834261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33396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982089"/>
            <a:ext cx="553605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24048"/>
            <a:ext cx="411226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13150"/>
            <a:ext cx="1985391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4055059"/>
            <a:ext cx="5364480" cy="366395"/>
            <a:chOff x="5624829" y="4055059"/>
            <a:chExt cx="5364480" cy="36639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055059"/>
              <a:ext cx="1097279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5203" y="4055059"/>
              <a:ext cx="1807463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21039" y="4055059"/>
              <a:ext cx="2667888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497323"/>
            <a:ext cx="4394962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106671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939284"/>
            <a:ext cx="2439162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555369" y="2874010"/>
            <a:ext cx="2938145" cy="1097280"/>
            <a:chOff x="1555369" y="2874010"/>
            <a:chExt cx="293814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5369" y="2874010"/>
              <a:ext cx="2937763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95349"/>
            <a:ext cx="48412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837308"/>
            <a:ext cx="442442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24829" y="2279269"/>
            <a:ext cx="5651500" cy="365760"/>
            <a:chOff x="5624829" y="2279269"/>
            <a:chExt cx="565150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279269"/>
              <a:ext cx="33238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4401" y="2279269"/>
              <a:ext cx="10252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5753" y="2279269"/>
              <a:ext cx="1560576" cy="3657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22570" y="1888616"/>
            <a:ext cx="40449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315970"/>
            <a:ext cx="6216396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757929"/>
            <a:ext cx="527850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199839"/>
            <a:ext cx="1639443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380923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642103"/>
            <a:ext cx="5198110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5084064"/>
            <a:ext cx="2567178" cy="36576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930554" y="2874010"/>
            <a:ext cx="3561079" cy="1097280"/>
            <a:chOff x="930554" y="2874010"/>
            <a:chExt cx="3561079" cy="109728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0554" y="2874010"/>
              <a:ext cx="3560699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7933" y="3422650"/>
              <a:ext cx="2140966" cy="54863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6" name="Content Placeholder 35"/>
          <p:cNvGraphicFramePr/>
          <p:nvPr>
            <p:ph sz="half" idx="2"/>
          </p:nvPr>
        </p:nvGraphicFramePr>
        <p:xfrm>
          <a:off x="5867400" y="2743200"/>
          <a:ext cx="484949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4" imgW="3209925" imgH="419100" progId="Paint.Picture">
                  <p:embed/>
                </p:oleObj>
              </mc:Choice>
              <mc:Fallback>
                <p:oleObj name="" r:id="rId14" imgW="3209925" imgH="419100" progId="Paint.Picture">
                  <p:embed/>
                  <p:pic>
                    <p:nvPicPr>
                      <p:cNvPr id="0" name="Picture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7400" y="2743200"/>
                        <a:ext cx="484949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659378"/>
            <a:ext cx="3290316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01338"/>
            <a:ext cx="327837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864870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07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1764"/>
            <a:ext cx="406006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63723"/>
            <a:ext cx="36772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958033"/>
            <a:ext cx="1013523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345160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3400297"/>
            <a:ext cx="4112260" cy="731520"/>
            <a:chOff x="5768975" y="3400297"/>
            <a:chExt cx="4112260" cy="7315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400297"/>
              <a:ext cx="4112259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766057"/>
              <a:ext cx="3411728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360494"/>
            <a:ext cx="852220" cy="3660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85406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802759"/>
            <a:ext cx="513384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9864"/>
            <a:ext cx="1834260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53132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01823"/>
            <a:ext cx="38089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843733"/>
            <a:ext cx="506603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285997"/>
            <a:ext cx="4762627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880358"/>
            <a:ext cx="198539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373702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22394"/>
            <a:ext cx="5504053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3713</Words>
  <Application>WPS Presentation</Application>
  <PresentationFormat>On-screen Show (4:3)</PresentationFormat>
  <Paragraphs>565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01101110</vt:lpstr>
      <vt:lpstr>01101110</vt:lpstr>
      <vt:lpstr>PowerPoint 演示文稿</vt:lpstr>
      <vt:lpstr>PowerPoint 演示文稿</vt:lpstr>
      <vt:lpstr>01101110</vt:lpstr>
      <vt:lpstr>PowerPoint 演示文稿</vt:lpstr>
      <vt:lpstr>PowerPoint 演示文稿</vt:lpstr>
      <vt:lpstr>01101110</vt:lpstr>
      <vt:lpstr>PowerPoint 演示文稿</vt:lpstr>
      <vt:lpstr>01101110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writeData(String[] data) throws IOException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7</cp:revision>
  <dcterms:created xsi:type="dcterms:W3CDTF">2021-10-05T03:36:00Z</dcterms:created>
  <dcterms:modified xsi:type="dcterms:W3CDTF">2021-10-05T13:39:27Z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2016-06-27T11:00:00Z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2021-10-05T11:00:00Z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1033-11.2.0.10323</vt:lpwstr>
  </property>
</Properties>
</file>