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1866391"/>
            <a:ext cx="1081471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594" y="3159841"/>
            <a:ext cx="6820534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70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9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23.png"/><Relationship Id="rId13" Type="http://schemas.openxmlformats.org/officeDocument/2006/relationships/image" Target="../media/image66.png"/><Relationship Id="rId12" Type="http://schemas.openxmlformats.org/officeDocument/2006/relationships/image" Target="../media/image122.png"/><Relationship Id="rId11" Type="http://schemas.openxmlformats.org/officeDocument/2006/relationships/image" Target="../media/image121.png"/><Relationship Id="rId10" Type="http://schemas.openxmlformats.org/officeDocument/2006/relationships/image" Target="../media/image120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6.png"/><Relationship Id="rId2" Type="http://schemas.openxmlformats.org/officeDocument/2006/relationships/image" Target="../media/image127.png"/><Relationship Id="rId1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png"/><Relationship Id="rId8" Type="http://schemas.openxmlformats.org/officeDocument/2006/relationships/image" Target="../media/image134.png"/><Relationship Id="rId7" Type="http://schemas.openxmlformats.org/officeDocument/2006/relationships/image" Target="../media/image133.png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42.png"/><Relationship Id="rId16" Type="http://schemas.openxmlformats.org/officeDocument/2006/relationships/image" Target="../media/image40.png"/><Relationship Id="rId15" Type="http://schemas.openxmlformats.org/officeDocument/2006/relationships/image" Target="../media/image141.png"/><Relationship Id="rId14" Type="http://schemas.openxmlformats.org/officeDocument/2006/relationships/image" Target="../media/image140.png"/><Relationship Id="rId13" Type="http://schemas.openxmlformats.org/officeDocument/2006/relationships/image" Target="../media/image139.png"/><Relationship Id="rId12" Type="http://schemas.openxmlformats.org/officeDocument/2006/relationships/image" Target="../media/image138.png"/><Relationship Id="rId11" Type="http://schemas.openxmlformats.org/officeDocument/2006/relationships/image" Target="../media/image137.png"/><Relationship Id="rId10" Type="http://schemas.openxmlformats.org/officeDocument/2006/relationships/image" Target="../media/image13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52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png"/><Relationship Id="rId8" Type="http://schemas.openxmlformats.org/officeDocument/2006/relationships/image" Target="../media/image159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3" Type="http://schemas.openxmlformats.org/officeDocument/2006/relationships/image" Target="../media/image70.png"/><Relationship Id="rId2" Type="http://schemas.openxmlformats.org/officeDocument/2006/relationships/image" Target="../media/image15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66.png"/><Relationship Id="rId14" Type="http://schemas.openxmlformats.org/officeDocument/2006/relationships/image" Target="../media/image165.png"/><Relationship Id="rId13" Type="http://schemas.openxmlformats.org/officeDocument/2006/relationships/image" Target="../media/image164.png"/><Relationship Id="rId12" Type="http://schemas.openxmlformats.org/officeDocument/2006/relationships/image" Target="../media/image163.png"/><Relationship Id="rId11" Type="http://schemas.openxmlformats.org/officeDocument/2006/relationships/image" Target="../media/image162.png"/><Relationship Id="rId10" Type="http://schemas.openxmlformats.org/officeDocument/2006/relationships/image" Target="../media/image161.png"/><Relationship Id="rId1" Type="http://schemas.openxmlformats.org/officeDocument/2006/relationships/image" Target="../media/image15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png"/><Relationship Id="rId8" Type="http://schemas.openxmlformats.org/officeDocument/2006/relationships/image" Target="../media/image173.png"/><Relationship Id="rId7" Type="http://schemas.openxmlformats.org/officeDocument/2006/relationships/image" Target="../media/image172.png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3" Type="http://schemas.openxmlformats.org/officeDocument/2006/relationships/image" Target="../media/image70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192.png"/><Relationship Id="rId26" Type="http://schemas.openxmlformats.org/officeDocument/2006/relationships/image" Target="../media/image191.png"/><Relationship Id="rId25" Type="http://schemas.openxmlformats.org/officeDocument/2006/relationships/image" Target="../media/image190.png"/><Relationship Id="rId24" Type="http://schemas.openxmlformats.org/officeDocument/2006/relationships/image" Target="../media/image189.png"/><Relationship Id="rId23" Type="http://schemas.openxmlformats.org/officeDocument/2006/relationships/image" Target="../media/image188.png"/><Relationship Id="rId22" Type="http://schemas.openxmlformats.org/officeDocument/2006/relationships/image" Target="../media/image187.png"/><Relationship Id="rId21" Type="http://schemas.openxmlformats.org/officeDocument/2006/relationships/image" Target="../media/image186.png"/><Relationship Id="rId20" Type="http://schemas.openxmlformats.org/officeDocument/2006/relationships/image" Target="../media/image185.png"/><Relationship Id="rId2" Type="http://schemas.openxmlformats.org/officeDocument/2006/relationships/image" Target="../media/image168.png"/><Relationship Id="rId19" Type="http://schemas.openxmlformats.org/officeDocument/2006/relationships/image" Target="../media/image184.png"/><Relationship Id="rId18" Type="http://schemas.openxmlformats.org/officeDocument/2006/relationships/image" Target="../media/image183.png"/><Relationship Id="rId17" Type="http://schemas.openxmlformats.org/officeDocument/2006/relationships/image" Target="../media/image182.png"/><Relationship Id="rId16" Type="http://schemas.openxmlformats.org/officeDocument/2006/relationships/image" Target="../media/image181.png"/><Relationship Id="rId15" Type="http://schemas.openxmlformats.org/officeDocument/2006/relationships/image" Target="../media/image180.png"/><Relationship Id="rId14" Type="http://schemas.openxmlformats.org/officeDocument/2006/relationships/image" Target="../media/image179.png"/><Relationship Id="rId13" Type="http://schemas.openxmlformats.org/officeDocument/2006/relationships/image" Target="../media/image178.png"/><Relationship Id="rId12" Type="http://schemas.openxmlformats.org/officeDocument/2006/relationships/image" Target="../media/image177.png"/><Relationship Id="rId11" Type="http://schemas.openxmlformats.org/officeDocument/2006/relationships/image" Target="../media/image176.png"/><Relationship Id="rId10" Type="http://schemas.openxmlformats.org/officeDocument/2006/relationships/image" Target="../media/image175.png"/><Relationship Id="rId1" Type="http://schemas.openxmlformats.org/officeDocument/2006/relationships/image" Target="../media/image167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png"/><Relationship Id="rId8" Type="http://schemas.openxmlformats.org/officeDocument/2006/relationships/image" Target="../media/image199.png"/><Relationship Id="rId7" Type="http://schemas.openxmlformats.org/officeDocument/2006/relationships/image" Target="../media/image198.png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2.png"/><Relationship Id="rId10" Type="http://schemas.openxmlformats.org/officeDocument/2006/relationships/image" Target="../media/image201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3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image" Target="../media/image1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6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7.png"/><Relationship Id="rId2" Type="http://schemas.openxmlformats.org/officeDocument/2006/relationships/image" Target="../media/image204.png"/><Relationship Id="rId1" Type="http://schemas.openxmlformats.org/officeDocument/2006/relationships/image" Target="../media/image1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13.png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png"/><Relationship Id="rId8" Type="http://schemas.openxmlformats.org/officeDocument/2006/relationships/image" Target="../media/image168.png"/><Relationship Id="rId7" Type="http://schemas.openxmlformats.org/officeDocument/2006/relationships/image" Target="../media/image218.png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Relationship Id="rId3" Type="http://schemas.openxmlformats.org/officeDocument/2006/relationships/image" Target="../media/image70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231.png"/><Relationship Id="rId21" Type="http://schemas.openxmlformats.org/officeDocument/2006/relationships/image" Target="../media/image230.png"/><Relationship Id="rId20" Type="http://schemas.openxmlformats.org/officeDocument/2006/relationships/image" Target="../media/image229.png"/><Relationship Id="rId2" Type="http://schemas.openxmlformats.org/officeDocument/2006/relationships/image" Target="../media/image154.png"/><Relationship Id="rId19" Type="http://schemas.openxmlformats.org/officeDocument/2006/relationships/image" Target="../media/image228.png"/><Relationship Id="rId18" Type="http://schemas.openxmlformats.org/officeDocument/2006/relationships/image" Target="../media/image227.png"/><Relationship Id="rId17" Type="http://schemas.openxmlformats.org/officeDocument/2006/relationships/image" Target="../media/image226.png"/><Relationship Id="rId16" Type="http://schemas.openxmlformats.org/officeDocument/2006/relationships/image" Target="../media/image180.png"/><Relationship Id="rId15" Type="http://schemas.openxmlformats.org/officeDocument/2006/relationships/image" Target="../media/image225.png"/><Relationship Id="rId14" Type="http://schemas.openxmlformats.org/officeDocument/2006/relationships/image" Target="../media/image224.png"/><Relationship Id="rId13" Type="http://schemas.openxmlformats.org/officeDocument/2006/relationships/image" Target="../media/image223.png"/><Relationship Id="rId12" Type="http://schemas.openxmlformats.org/officeDocument/2006/relationships/image" Target="../media/image222.png"/><Relationship Id="rId11" Type="http://schemas.openxmlformats.org/officeDocument/2006/relationships/image" Target="../media/image221.png"/><Relationship Id="rId10" Type="http://schemas.openxmlformats.org/officeDocument/2006/relationships/image" Target="../media/image220.png"/><Relationship Id="rId1" Type="http://schemas.openxmlformats.org/officeDocument/2006/relationships/image" Target="../media/image2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9.png"/><Relationship Id="rId8" Type="http://schemas.openxmlformats.org/officeDocument/2006/relationships/image" Target="../media/image238.png"/><Relationship Id="rId7" Type="http://schemas.openxmlformats.org/officeDocument/2006/relationships/image" Target="../media/image237.png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259.png"/><Relationship Id="rId3" Type="http://schemas.openxmlformats.org/officeDocument/2006/relationships/image" Target="../media/image233.png"/><Relationship Id="rId29" Type="http://schemas.openxmlformats.org/officeDocument/2006/relationships/image" Target="../media/image258.png"/><Relationship Id="rId28" Type="http://schemas.openxmlformats.org/officeDocument/2006/relationships/image" Target="../media/image257.png"/><Relationship Id="rId27" Type="http://schemas.openxmlformats.org/officeDocument/2006/relationships/image" Target="../media/image256.png"/><Relationship Id="rId26" Type="http://schemas.openxmlformats.org/officeDocument/2006/relationships/image" Target="../media/image255.png"/><Relationship Id="rId25" Type="http://schemas.openxmlformats.org/officeDocument/2006/relationships/image" Target="../media/image254.png"/><Relationship Id="rId24" Type="http://schemas.openxmlformats.org/officeDocument/2006/relationships/image" Target="../media/image253.png"/><Relationship Id="rId23" Type="http://schemas.openxmlformats.org/officeDocument/2006/relationships/image" Target="../media/image252.png"/><Relationship Id="rId22" Type="http://schemas.openxmlformats.org/officeDocument/2006/relationships/image" Target="../media/image184.png"/><Relationship Id="rId21" Type="http://schemas.openxmlformats.org/officeDocument/2006/relationships/image" Target="../media/image251.png"/><Relationship Id="rId20" Type="http://schemas.openxmlformats.org/officeDocument/2006/relationships/image" Target="../media/image250.png"/><Relationship Id="rId2" Type="http://schemas.openxmlformats.org/officeDocument/2006/relationships/image" Target="../media/image91.png"/><Relationship Id="rId19" Type="http://schemas.openxmlformats.org/officeDocument/2006/relationships/image" Target="../media/image249.png"/><Relationship Id="rId18" Type="http://schemas.openxmlformats.org/officeDocument/2006/relationships/image" Target="../media/image248.png"/><Relationship Id="rId17" Type="http://schemas.openxmlformats.org/officeDocument/2006/relationships/image" Target="../media/image247.png"/><Relationship Id="rId16" Type="http://schemas.openxmlformats.org/officeDocument/2006/relationships/image" Target="../media/image246.png"/><Relationship Id="rId15" Type="http://schemas.openxmlformats.org/officeDocument/2006/relationships/image" Target="../media/image245.png"/><Relationship Id="rId14" Type="http://schemas.openxmlformats.org/officeDocument/2006/relationships/image" Target="../media/image244.png"/><Relationship Id="rId13" Type="http://schemas.openxmlformats.org/officeDocument/2006/relationships/image" Target="../media/image243.png"/><Relationship Id="rId12" Type="http://schemas.openxmlformats.org/officeDocument/2006/relationships/image" Target="../media/image242.png"/><Relationship Id="rId11" Type="http://schemas.openxmlformats.org/officeDocument/2006/relationships/image" Target="../media/image241.png"/><Relationship Id="rId10" Type="http://schemas.openxmlformats.org/officeDocument/2006/relationships/image" Target="../media/image240.png"/><Relationship Id="rId1" Type="http://schemas.openxmlformats.org/officeDocument/2006/relationships/image" Target="../media/image2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0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0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png"/><Relationship Id="rId8" Type="http://schemas.openxmlformats.org/officeDocument/2006/relationships/image" Target="../media/image265.png"/><Relationship Id="rId7" Type="http://schemas.openxmlformats.org/officeDocument/2006/relationships/image" Target="../media/image264.png"/><Relationship Id="rId6" Type="http://schemas.openxmlformats.org/officeDocument/2006/relationships/image" Target="../media/image26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123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277.png"/><Relationship Id="rId2" Type="http://schemas.openxmlformats.org/officeDocument/2006/relationships/image" Target="../media/image262.png"/><Relationship Id="rId19" Type="http://schemas.openxmlformats.org/officeDocument/2006/relationships/image" Target="../media/image276.png"/><Relationship Id="rId18" Type="http://schemas.openxmlformats.org/officeDocument/2006/relationships/image" Target="../media/image275.png"/><Relationship Id="rId17" Type="http://schemas.openxmlformats.org/officeDocument/2006/relationships/image" Target="../media/image274.png"/><Relationship Id="rId16" Type="http://schemas.openxmlformats.org/officeDocument/2006/relationships/image" Target="../media/image273.png"/><Relationship Id="rId15" Type="http://schemas.openxmlformats.org/officeDocument/2006/relationships/image" Target="../media/image272.png"/><Relationship Id="rId14" Type="http://schemas.openxmlformats.org/officeDocument/2006/relationships/image" Target="../media/image271.png"/><Relationship Id="rId13" Type="http://schemas.openxmlformats.org/officeDocument/2006/relationships/image" Target="../media/image270.png"/><Relationship Id="rId12" Type="http://schemas.openxmlformats.org/officeDocument/2006/relationships/image" Target="../media/image269.png"/><Relationship Id="rId11" Type="http://schemas.openxmlformats.org/officeDocument/2006/relationships/image" Target="../media/image268.png"/><Relationship Id="rId10" Type="http://schemas.openxmlformats.org/officeDocument/2006/relationships/image" Target="../media/image267.png"/><Relationship Id="rId1" Type="http://schemas.openxmlformats.org/officeDocument/2006/relationships/image" Target="../media/image2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1" Type="http://schemas.openxmlformats.org/officeDocument/2006/relationships/image" Target="../media/image12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2.png"/><Relationship Id="rId2" Type="http://schemas.openxmlformats.org/officeDocument/2006/relationships/image" Target="../media/image124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png"/><Relationship Id="rId8" Type="http://schemas.openxmlformats.org/officeDocument/2006/relationships/image" Target="../media/image49.png"/><Relationship Id="rId7" Type="http://schemas.openxmlformats.org/officeDocument/2006/relationships/image" Target="../media/image280.png"/><Relationship Id="rId6" Type="http://schemas.openxmlformats.org/officeDocument/2006/relationships/image" Target="../media/image45.png"/><Relationship Id="rId5" Type="http://schemas.openxmlformats.org/officeDocument/2006/relationships/image" Target="../media/image35.png"/><Relationship Id="rId4" Type="http://schemas.openxmlformats.org/officeDocument/2006/relationships/image" Target="../media/image279.png"/><Relationship Id="rId3" Type="http://schemas.openxmlformats.org/officeDocument/2006/relationships/image" Target="../media/image29.png"/><Relationship Id="rId2" Type="http://schemas.openxmlformats.org/officeDocument/2006/relationships/image" Target="../media/image27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2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8.png"/><Relationship Id="rId8" Type="http://schemas.openxmlformats.org/officeDocument/2006/relationships/image" Target="../media/image287.png"/><Relationship Id="rId7" Type="http://schemas.openxmlformats.org/officeDocument/2006/relationships/image" Target="../media/image286.png"/><Relationship Id="rId6" Type="http://schemas.openxmlformats.org/officeDocument/2006/relationships/image" Target="../media/image285.png"/><Relationship Id="rId5" Type="http://schemas.openxmlformats.org/officeDocument/2006/relationships/image" Target="../media/image135.png"/><Relationship Id="rId4" Type="http://schemas.openxmlformats.org/officeDocument/2006/relationships/image" Target="../media/image131.png"/><Relationship Id="rId3" Type="http://schemas.openxmlformats.org/officeDocument/2006/relationships/image" Target="../media/image284.png"/><Relationship Id="rId2" Type="http://schemas.openxmlformats.org/officeDocument/2006/relationships/image" Target="../media/image28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82.png"/><Relationship Id="rId12" Type="http://schemas.openxmlformats.org/officeDocument/2006/relationships/image" Target="../media/image291.png"/><Relationship Id="rId11" Type="http://schemas.openxmlformats.org/officeDocument/2006/relationships/image" Target="../media/image290.png"/><Relationship Id="rId10" Type="http://schemas.openxmlformats.org/officeDocument/2006/relationships/image" Target="../media/image289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93.png"/><Relationship Id="rId5" Type="http://schemas.openxmlformats.org/officeDocument/2006/relationships/image" Target="../media/image210.png"/><Relationship Id="rId4" Type="http://schemas.openxmlformats.org/officeDocument/2006/relationships/image" Target="../media/image292.png"/><Relationship Id="rId3" Type="http://schemas.openxmlformats.org/officeDocument/2006/relationships/image" Target="../media/image13.png"/><Relationship Id="rId2" Type="http://schemas.openxmlformats.org/officeDocument/2006/relationships/image" Target="../media/image28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67.png"/><Relationship Id="rId14" Type="http://schemas.openxmlformats.org/officeDocument/2006/relationships/image" Target="../media/image66.png"/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11" Type="http://schemas.openxmlformats.org/officeDocument/2006/relationships/image" Target="../media/image63.png"/><Relationship Id="rId10" Type="http://schemas.openxmlformats.org/officeDocument/2006/relationships/image" Target="../media/image62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84.png"/><Relationship Id="rId16" Type="http://schemas.openxmlformats.org/officeDocument/2006/relationships/image" Target="../media/image83.png"/><Relationship Id="rId15" Type="http://schemas.openxmlformats.org/officeDocument/2006/relationships/image" Target="../media/image82.png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7057390" cy="6861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607312"/>
            <a:ext cx="84283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840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ArrayList&lt;String&gt;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ArrayList&lt;&gt;();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.add(“Foo”);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.add(“Bar”);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LinkedList&lt;String&gt;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2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LinkedList&lt;&gt;();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3527805"/>
            <a:ext cx="4412615" cy="2540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.add(“Baz”);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.add(“Boo”);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addAll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-364490">
              <a:lnSpc>
                <a:spcPct val="121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s: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System.out.println(s);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024" y="550163"/>
            <a:ext cx="9683115" cy="5486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38317" y="4834559"/>
            <a:ext cx="1505585" cy="1800860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Foo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1440" marR="855345">
              <a:lnSpc>
                <a:spcPct val="121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Bar  Baz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Boo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2292" y="3710685"/>
            <a:ext cx="1221105" cy="977265"/>
          </a:xfrm>
          <a:custGeom>
            <a:avLst/>
            <a:gdLst/>
            <a:ahLst/>
            <a:cxnLst/>
            <a:rect l="l" t="t" r="r" b="b"/>
            <a:pathLst>
              <a:path w="1221104" h="977264">
                <a:moveTo>
                  <a:pt x="1221105" y="0"/>
                </a:moveTo>
                <a:lnTo>
                  <a:pt x="1221105" y="934974"/>
                </a:lnTo>
              </a:path>
              <a:path w="1221104" h="977264">
                <a:moveTo>
                  <a:pt x="1221105" y="175387"/>
                </a:moveTo>
                <a:lnTo>
                  <a:pt x="1060069" y="175387"/>
                </a:lnTo>
                <a:lnTo>
                  <a:pt x="0" y="976883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5504434" y="3710673"/>
            <a:ext cx="1932939" cy="935355"/>
            <a:chOff x="5504434" y="3710673"/>
            <a:chExt cx="1932939" cy="935355"/>
          </a:xfrm>
        </p:grpSpPr>
        <p:sp>
          <p:nvSpPr>
            <p:cNvPr id="10" name="object 10"/>
            <p:cNvSpPr/>
            <p:nvPr/>
          </p:nvSpPr>
          <p:spPr>
            <a:xfrm>
              <a:off x="5504434" y="3710673"/>
              <a:ext cx="1932939" cy="935355"/>
            </a:xfrm>
            <a:custGeom>
              <a:avLst/>
              <a:gdLst/>
              <a:ahLst/>
              <a:cxnLst/>
              <a:rect l="l" t="t" r="r" b="b"/>
              <a:pathLst>
                <a:path w="1932940" h="935354">
                  <a:moveTo>
                    <a:pt x="1932686" y="0"/>
                  </a:moveTo>
                  <a:lnTo>
                    <a:pt x="0" y="0"/>
                  </a:lnTo>
                  <a:lnTo>
                    <a:pt x="0" y="934986"/>
                  </a:lnTo>
                  <a:lnTo>
                    <a:pt x="1932686" y="934986"/>
                  </a:lnTo>
                  <a:lnTo>
                    <a:pt x="193268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5086" y="3874261"/>
              <a:ext cx="1294764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7550" y="4179061"/>
              <a:ext cx="1458213" cy="3048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39" y="550163"/>
            <a:ext cx="7919720" cy="548640"/>
            <a:chOff x="2225039" y="550163"/>
            <a:chExt cx="7919720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25039" y="550163"/>
              <a:ext cx="4291965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9035" y="550163"/>
              <a:ext cx="371856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4962" y="550163"/>
              <a:ext cx="3709542" cy="548639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3550" y="1556638"/>
          <a:ext cx="8731250" cy="385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255"/>
                <a:gridCol w="654494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1594" y="1609089"/>
            <a:ext cx="141744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8976" y="1609089"/>
            <a:ext cx="202692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1594" y="2066289"/>
            <a:ext cx="1450847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998976" y="2066289"/>
            <a:ext cx="4914265" cy="365760"/>
            <a:chOff x="3998976" y="2066289"/>
            <a:chExt cx="4914265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8976" y="2066289"/>
              <a:ext cx="19056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5650" y="2066289"/>
              <a:ext cx="3077209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31594" y="2523439"/>
            <a:ext cx="1859026" cy="3660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998976" y="2523439"/>
            <a:ext cx="6038850" cy="732155"/>
            <a:chOff x="3998976" y="2523439"/>
            <a:chExt cx="6038850" cy="73215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8976" y="2523439"/>
              <a:ext cx="1204061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0894" y="2523439"/>
              <a:ext cx="4916678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2889503"/>
              <a:ext cx="2939414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31594" y="3346703"/>
            <a:ext cx="133210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98976" y="3346703"/>
            <a:ext cx="2755010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31594" y="3803903"/>
            <a:ext cx="1729232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998976" y="3803903"/>
            <a:ext cx="5411470" cy="732155"/>
            <a:chOff x="3998976" y="3803903"/>
            <a:chExt cx="5411470" cy="73215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8976" y="3803903"/>
              <a:ext cx="541147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4169613"/>
              <a:ext cx="2939414" cy="366064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31594" y="4627117"/>
            <a:ext cx="1443101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998976" y="4627117"/>
            <a:ext cx="6010910" cy="731520"/>
            <a:chOff x="3998976" y="4627117"/>
            <a:chExt cx="6010910" cy="73152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8976" y="4627117"/>
              <a:ext cx="1445895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26634" y="4627117"/>
              <a:ext cx="2083054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60971" y="4627117"/>
              <a:ext cx="2748406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4992877"/>
              <a:ext cx="2939414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896489" y="5695188"/>
            <a:ext cx="6605016" cy="48798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62212"/>
            <a:ext cx="9520555" cy="4751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clarity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725805" algn="ct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MyClass(String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723900" algn="ctr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member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fields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3109595" indent="-365125">
              <a:lnSpc>
                <a:spcPct val="121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value.equalsIgnoreCase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other.value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434" y="550163"/>
            <a:ext cx="492544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386027"/>
            <a:ext cx="8062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60" dirty="0"/>
              <a:t> </a:t>
            </a:r>
            <a:r>
              <a:rPr spc="-5" dirty="0"/>
              <a:t>list</a:t>
            </a:r>
            <a:r>
              <a:rPr spc="-30" dirty="0"/>
              <a:t> </a:t>
            </a:r>
            <a:r>
              <a:rPr dirty="0"/>
              <a:t>=</a:t>
            </a:r>
            <a:r>
              <a:rPr spc="-5" dirty="0"/>
              <a:t> new</a:t>
            </a:r>
            <a:r>
              <a:rPr spc="-30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1978806"/>
          <a:ext cx="7004683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445"/>
                <a:gridCol w="546734"/>
                <a:gridCol w="365125"/>
                <a:gridCol w="730250"/>
                <a:gridCol w="2558415"/>
                <a:gridCol w="1402714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383026"/>
            <a:ext cx="3496310" cy="2540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remove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for(MyClass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m:list)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80" y="5974181"/>
            <a:ext cx="605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System.out.println(m.getLabel());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26434" y="550163"/>
            <a:ext cx="4925441" cy="5486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29678" y="5701855"/>
            <a:ext cx="1505585" cy="908050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v2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9752" y="4247007"/>
            <a:ext cx="1588770" cy="935355"/>
          </a:xfrm>
          <a:custGeom>
            <a:avLst/>
            <a:gdLst/>
            <a:ahLst/>
            <a:cxnLst/>
            <a:rect l="l" t="t" r="r" b="b"/>
            <a:pathLst>
              <a:path w="1588770" h="935354">
                <a:moveTo>
                  <a:pt x="1588643" y="0"/>
                </a:moveTo>
                <a:lnTo>
                  <a:pt x="1588643" y="934974"/>
                </a:lnTo>
              </a:path>
              <a:path w="1588770" h="935354">
                <a:moveTo>
                  <a:pt x="1588643" y="175260"/>
                </a:moveTo>
                <a:lnTo>
                  <a:pt x="1377442" y="175260"/>
                </a:lnTo>
                <a:lnTo>
                  <a:pt x="0" y="753364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5149722" y="4246994"/>
            <a:ext cx="2535555" cy="935355"/>
            <a:chOff x="5149722" y="4246994"/>
            <a:chExt cx="2535555" cy="935355"/>
          </a:xfrm>
        </p:grpSpPr>
        <p:sp>
          <p:nvSpPr>
            <p:cNvPr id="10" name="object 10"/>
            <p:cNvSpPr/>
            <p:nvPr/>
          </p:nvSpPr>
          <p:spPr>
            <a:xfrm>
              <a:off x="5149722" y="4246994"/>
              <a:ext cx="2535555" cy="935355"/>
            </a:xfrm>
            <a:custGeom>
              <a:avLst/>
              <a:gdLst/>
              <a:ahLst/>
              <a:cxnLst/>
              <a:rect l="l" t="t" r="r" b="b"/>
              <a:pathLst>
                <a:path w="2535554" h="935354">
                  <a:moveTo>
                    <a:pt x="2535554" y="0"/>
                  </a:moveTo>
                  <a:lnTo>
                    <a:pt x="0" y="0"/>
                  </a:lnTo>
                  <a:lnTo>
                    <a:pt x="0" y="934986"/>
                  </a:lnTo>
                  <a:lnTo>
                    <a:pt x="2535554" y="934986"/>
                  </a:lnTo>
                  <a:lnTo>
                    <a:pt x="25355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3183" y="4258055"/>
              <a:ext cx="1714118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2015" y="4562805"/>
              <a:ext cx="2116836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1323" y="4867909"/>
              <a:ext cx="952804" cy="3048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34489"/>
            <a:ext cx="602792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27833"/>
            <a:ext cx="102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576525"/>
            <a:ext cx="5606415" cy="366395"/>
            <a:chOff x="5624829" y="2576525"/>
            <a:chExt cx="5606415" cy="3663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576525"/>
              <a:ext cx="2696718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687" y="2576525"/>
              <a:ext cx="141960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3814" y="2576525"/>
              <a:ext cx="1796923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171189"/>
            <a:ext cx="6649211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24829" y="3613150"/>
            <a:ext cx="1347470" cy="365760"/>
            <a:chOff x="5624829" y="3613150"/>
            <a:chExt cx="1347470" cy="365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613150"/>
              <a:ext cx="21640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3033" y="3613150"/>
              <a:ext cx="1239265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22009" y="4055059"/>
            <a:ext cx="492531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497323"/>
            <a:ext cx="148818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3664457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2009" y="4939284"/>
            <a:ext cx="4671441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879980" y="2599385"/>
            <a:ext cx="2614295" cy="1646555"/>
            <a:chOff x="1879980" y="2599385"/>
            <a:chExt cx="2614295" cy="164655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7700" y="2599385"/>
              <a:ext cx="1806448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980" y="3148329"/>
              <a:ext cx="2603881" cy="5486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83256" y="3696969"/>
              <a:ext cx="2226310" cy="54863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904491"/>
            <a:ext cx="806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75" dirty="0"/>
              <a:t> </a:t>
            </a:r>
            <a:r>
              <a:rPr spc="-5" dirty="0"/>
              <a:t>list</a:t>
            </a:r>
            <a:r>
              <a:rPr spc="-3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3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2496966"/>
          <a:ext cx="7004683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445"/>
                <a:gridCol w="546734"/>
                <a:gridCol w="365125"/>
                <a:gridCol w="730250"/>
                <a:gridCol w="2558415"/>
                <a:gridCol w="1402714"/>
              </a:tblGrid>
              <a:tr h="4219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2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</a:tr>
              <a:tr h="4219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901185"/>
            <a:ext cx="9524365" cy="19462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list.add(v1);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list.add(v2);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forEach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.getLabel()));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48126" y="550163"/>
            <a:ext cx="5295265" cy="548640"/>
            <a:chOff x="3548126" y="550163"/>
            <a:chExt cx="5295265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48126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5159" y="550163"/>
              <a:ext cx="1996059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5775" y="550163"/>
              <a:ext cx="2007361" cy="5486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353230" y="4580483"/>
            <a:ext cx="1534160" cy="1383030"/>
            <a:chOff x="10353230" y="4580483"/>
            <a:chExt cx="1534160" cy="1383030"/>
          </a:xfrm>
        </p:grpSpPr>
        <p:sp>
          <p:nvSpPr>
            <p:cNvPr id="10" name="object 10"/>
            <p:cNvSpPr/>
            <p:nvPr/>
          </p:nvSpPr>
          <p:spPr>
            <a:xfrm>
              <a:off x="10367518" y="4594771"/>
              <a:ext cx="1505585" cy="1354455"/>
            </a:xfrm>
            <a:custGeom>
              <a:avLst/>
              <a:gdLst/>
              <a:ahLst/>
              <a:cxnLst/>
              <a:rect l="l" t="t" r="r" b="b"/>
              <a:pathLst>
                <a:path w="1505584" h="1354454">
                  <a:moveTo>
                    <a:pt x="1505077" y="0"/>
                  </a:moveTo>
                  <a:lnTo>
                    <a:pt x="0" y="0"/>
                  </a:lnTo>
                  <a:lnTo>
                    <a:pt x="0" y="1354201"/>
                  </a:lnTo>
                  <a:lnTo>
                    <a:pt x="1505077" y="1354201"/>
                  </a:lnTo>
                  <a:lnTo>
                    <a:pt x="150507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67518" y="4594771"/>
              <a:ext cx="1505585" cy="1354455"/>
            </a:xfrm>
            <a:custGeom>
              <a:avLst/>
              <a:gdLst/>
              <a:ahLst/>
              <a:cxnLst/>
              <a:rect l="l" t="t" r="r" b="b"/>
              <a:pathLst>
                <a:path w="1505584" h="1354454">
                  <a:moveTo>
                    <a:pt x="0" y="1354201"/>
                  </a:moveTo>
                  <a:lnTo>
                    <a:pt x="1505077" y="1354201"/>
                  </a:lnTo>
                  <a:lnTo>
                    <a:pt x="1505077" y="0"/>
                  </a:lnTo>
                  <a:lnTo>
                    <a:pt x="0" y="0"/>
                  </a:lnTo>
                  <a:lnTo>
                    <a:pt x="0" y="1354201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447781" y="4538852"/>
            <a:ext cx="391160" cy="135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  v2  v3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607311"/>
            <a:ext cx="806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75" dirty="0"/>
              <a:t> </a:t>
            </a:r>
            <a:r>
              <a:rPr spc="-5" dirty="0"/>
              <a:t>list</a:t>
            </a:r>
            <a:r>
              <a:rPr spc="-3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3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2199786"/>
          <a:ext cx="7004683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445"/>
                <a:gridCol w="546734"/>
                <a:gridCol w="365125"/>
                <a:gridCol w="730250"/>
                <a:gridCol w="2558415"/>
                <a:gridCol w="1402714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1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23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604005"/>
            <a:ext cx="9524365" cy="2540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list.add(v1);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list.add(v2);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removeIf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 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.getValue().equals(“abc”));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list.forEach(m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System.out.println(m.getLabel()));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39921" y="550163"/>
            <a:ext cx="5513070" cy="548640"/>
            <a:chOff x="3439921" y="550163"/>
            <a:chExt cx="5513070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39921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6573" y="550163"/>
              <a:ext cx="2208656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5502" y="550163"/>
              <a:ext cx="2007362" cy="548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347197" y="5661558"/>
            <a:ext cx="1505585" cy="462280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76884"/>
            <a:ext cx="5163692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704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19149"/>
            <a:ext cx="546188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355469"/>
            <a:ext cx="6138163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797810"/>
            <a:ext cx="2851785" cy="365760"/>
            <a:chOff x="5624829" y="2797810"/>
            <a:chExt cx="285178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797810"/>
              <a:ext cx="13097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1131" y="2797810"/>
              <a:ext cx="1705482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239770"/>
            <a:ext cx="3298316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681729"/>
            <a:ext cx="4199255" cy="365760"/>
            <a:chOff x="5624829" y="3681729"/>
            <a:chExt cx="4199255" cy="3657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3681729"/>
              <a:ext cx="130975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1131" y="3681729"/>
              <a:ext cx="173101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7531" y="3681729"/>
              <a:ext cx="1376172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849117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2009" y="4123639"/>
            <a:ext cx="3649980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5160264"/>
            <a:ext cx="6865111" cy="3657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565383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4829" y="5602223"/>
            <a:ext cx="4963160" cy="366395"/>
            <a:chOff x="5624829" y="5602223"/>
            <a:chExt cx="4963160" cy="36639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5602223"/>
              <a:ext cx="2770504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49411" y="5602223"/>
              <a:ext cx="1017016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1309" y="5602223"/>
              <a:ext cx="1376172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652904" y="2325065"/>
            <a:ext cx="2876550" cy="2195195"/>
            <a:chOff x="1652904" y="2325065"/>
            <a:chExt cx="2876550" cy="2195195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904" y="2325065"/>
              <a:ext cx="2851658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4300" y="2874010"/>
              <a:ext cx="2374900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2904" y="3422650"/>
              <a:ext cx="2703575" cy="5486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95576" y="3971239"/>
              <a:ext cx="2679192" cy="54894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386027"/>
            <a:ext cx="8062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60" dirty="0"/>
              <a:t> </a:t>
            </a:r>
            <a:r>
              <a:rPr spc="-5" dirty="0"/>
              <a:t>list</a:t>
            </a:r>
            <a:r>
              <a:rPr spc="-30" dirty="0"/>
              <a:t> </a:t>
            </a:r>
            <a:r>
              <a:rPr dirty="0"/>
              <a:t>=</a:t>
            </a:r>
            <a:r>
              <a:rPr spc="-5" dirty="0"/>
              <a:t> new</a:t>
            </a:r>
            <a:r>
              <a:rPr spc="-30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1826406"/>
          <a:ext cx="6454775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210"/>
                <a:gridCol w="2555240"/>
                <a:gridCol w="1584325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306521"/>
            <a:ext cx="10433050" cy="305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Object[]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objArray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toArray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2376170">
              <a:lnSpc>
                <a:spcPts val="4680"/>
              </a:lnSpc>
              <a:spcBef>
                <a:spcPts val="455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 a1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toArray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(new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[0]);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a2</a:t>
            </a:r>
            <a:r>
              <a:rPr sz="24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[3];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toArray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a2</a:t>
            </a:r>
            <a:r>
              <a:rPr sz="24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a3)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System.out.println(“a2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a3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reference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same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array”);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81882" y="550163"/>
            <a:ext cx="4570984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904491"/>
            <a:ext cx="9524365" cy="3866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MyClass[]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MyClass("val1",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"abc"),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4208780">
              <a:lnSpc>
                <a:spcPts val="348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MyClass("val2",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“xyz"),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MyClass("val3",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“abc")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Collection&lt;MyClass&gt;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Arrays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asList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.forEach(c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System.out.println(c.getLabel()));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235" y="550163"/>
            <a:ext cx="855471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034" y="763269"/>
            <a:ext cx="355015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8034" y="1357579"/>
            <a:ext cx="4342129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8034" y="1952244"/>
            <a:ext cx="459854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8034" y="2546857"/>
            <a:ext cx="475183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8034" y="3141217"/>
            <a:ext cx="531431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8034" y="3735578"/>
            <a:ext cx="669988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8034" y="4330014"/>
            <a:ext cx="6575806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8034" y="4924678"/>
            <a:ext cx="272224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8034" y="5519013"/>
            <a:ext cx="2552573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166749"/>
            <a:ext cx="666597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6600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608708"/>
            <a:ext cx="44502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797505"/>
            <a:ext cx="3298825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291078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39770"/>
            <a:ext cx="6152133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428439"/>
            <a:ext cx="2876677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92201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870703"/>
            <a:ext cx="533615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5312664"/>
            <a:ext cx="6395466" cy="36575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879980" y="2874010"/>
            <a:ext cx="2604135" cy="1097280"/>
            <a:chOff x="1879980" y="2874010"/>
            <a:chExt cx="2604135" cy="10972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9980" y="2874010"/>
              <a:ext cx="2603881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7241" y="3422650"/>
              <a:ext cx="1576832" cy="548639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55061" y="550163"/>
            <a:ext cx="7037578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2873" y="1698879"/>
          <a:ext cx="10113010" cy="312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866" y="1751329"/>
            <a:ext cx="159169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1751329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866" y="2208529"/>
            <a:ext cx="170992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622" y="2208529"/>
            <a:ext cx="429310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866" y="2665729"/>
            <a:ext cx="687705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333622" y="2665729"/>
            <a:ext cx="6757670" cy="365760"/>
            <a:chOff x="3333622" y="2665729"/>
            <a:chExt cx="6757670" cy="3657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3622" y="2665729"/>
              <a:ext cx="171030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1320" y="2665729"/>
              <a:ext cx="510997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866" y="3123006"/>
            <a:ext cx="1207008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333622" y="3123006"/>
            <a:ext cx="7660005" cy="732155"/>
            <a:chOff x="3333622" y="3123006"/>
            <a:chExt cx="7660005" cy="73215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3622" y="3123006"/>
              <a:ext cx="7659751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3622" y="3489071"/>
              <a:ext cx="2567178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0866" y="3946271"/>
            <a:ext cx="672592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33622" y="3946271"/>
            <a:ext cx="6863588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0866" y="4403471"/>
            <a:ext cx="170522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333622" y="4403471"/>
            <a:ext cx="5264150" cy="365760"/>
            <a:chOff x="3333622" y="4403471"/>
            <a:chExt cx="5264150" cy="36576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622" y="4403471"/>
              <a:ext cx="2090166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2508" y="4403471"/>
              <a:ext cx="3255010" cy="36576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7857" y="550163"/>
            <a:ext cx="6498971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698879"/>
          <a:ext cx="10981690" cy="412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0"/>
                <a:gridCol w="858139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1188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1751329"/>
            <a:ext cx="100072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2798" y="1751329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" y="2208529"/>
            <a:ext cx="154470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82798" y="2208529"/>
            <a:ext cx="5316855" cy="365760"/>
            <a:chOff x="3082798" y="2208529"/>
            <a:chExt cx="531685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2208529"/>
              <a:ext cx="49834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5030" y="2208529"/>
              <a:ext cx="68770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8412" y="2208529"/>
              <a:ext cx="130009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8468" y="2208529"/>
              <a:ext cx="3130676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82798" y="2574289"/>
            <a:ext cx="842365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1040" y="3031566"/>
            <a:ext cx="1730375" cy="3660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082798" y="3031566"/>
            <a:ext cx="8268334" cy="732155"/>
            <a:chOff x="3082798" y="3031566"/>
            <a:chExt cx="8268334" cy="73215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3031566"/>
              <a:ext cx="498348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5030" y="3031566"/>
              <a:ext cx="68770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8412" y="3031566"/>
              <a:ext cx="830961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2876" y="3031566"/>
              <a:ext cx="1198232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4060" y="3031566"/>
              <a:ext cx="1847722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93762" y="3031566"/>
              <a:ext cx="1498853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26119" y="3031566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51087" y="3031566"/>
              <a:ext cx="1598041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2798" y="3397630"/>
              <a:ext cx="8268081" cy="36575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1040" y="3854830"/>
            <a:ext cx="1435481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082798" y="3854830"/>
            <a:ext cx="6741159" cy="731520"/>
            <a:chOff x="3082798" y="3854830"/>
            <a:chExt cx="6741159" cy="73152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3854830"/>
              <a:ext cx="498348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15030" y="3854830"/>
              <a:ext cx="668527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08120" y="3854830"/>
              <a:ext cx="455548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2798" y="4220590"/>
              <a:ext cx="6740779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1040" y="4677740"/>
            <a:ext cx="1337945" cy="36606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082798" y="4677740"/>
            <a:ext cx="8080375" cy="1097915"/>
            <a:chOff x="3082798" y="4677740"/>
            <a:chExt cx="8080375" cy="109791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4677740"/>
              <a:ext cx="498348" cy="3660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15030" y="4677740"/>
              <a:ext cx="1695323" cy="3660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32248" y="4677740"/>
              <a:ext cx="2208149" cy="36606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49338" y="4677740"/>
              <a:ext cx="4013707" cy="36606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82798" y="5043804"/>
              <a:ext cx="7644257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82798" y="5409590"/>
              <a:ext cx="4129404" cy="36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53326" y="5409590"/>
              <a:ext cx="1435480" cy="365759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76884"/>
            <a:ext cx="5092700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704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19149"/>
            <a:ext cx="530161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355469"/>
            <a:ext cx="347433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797810"/>
            <a:ext cx="593864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239770"/>
            <a:ext cx="512254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2849117"/>
            <a:ext cx="40449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681729"/>
            <a:ext cx="513194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718303"/>
            <a:ext cx="3440811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5211571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5160264"/>
            <a:ext cx="5819394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602223"/>
            <a:ext cx="6172454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83485" y="3148329"/>
            <a:ext cx="1883156" cy="54864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240723"/>
            <a:ext cx="10797540" cy="519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5080" indent="-364490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&lt;MyClass&gt;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 label, value; // Other members elided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clarity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toString()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value;}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4387215" indent="-365125">
              <a:lnSpc>
                <a:spcPct val="121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3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.equalsIgnoreCase(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.compareToIgnoreCase(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1970" y="550163"/>
            <a:ext cx="6240780" cy="5486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499600" y="3959859"/>
            <a:ext cx="2580640" cy="1178560"/>
          </a:xfrm>
          <a:custGeom>
            <a:avLst/>
            <a:gdLst/>
            <a:ahLst/>
            <a:cxnLst/>
            <a:rect l="l" t="t" r="r" b="b"/>
            <a:pathLst>
              <a:path w="2580640" h="1178560">
                <a:moveTo>
                  <a:pt x="2580640" y="0"/>
                </a:moveTo>
                <a:lnTo>
                  <a:pt x="0" y="0"/>
                </a:lnTo>
                <a:lnTo>
                  <a:pt x="0" y="1178559"/>
                </a:lnTo>
                <a:lnTo>
                  <a:pt x="2580640" y="1178559"/>
                </a:lnTo>
                <a:lnTo>
                  <a:pt x="258064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68011" y="3959859"/>
            <a:ext cx="4617085" cy="1178560"/>
          </a:xfrm>
          <a:custGeom>
            <a:avLst/>
            <a:gdLst/>
            <a:ahLst/>
            <a:cxnLst/>
            <a:rect l="l" t="t" r="r" b="b"/>
            <a:pathLst>
              <a:path w="4617084" h="1178560">
                <a:moveTo>
                  <a:pt x="4616577" y="0"/>
                </a:moveTo>
                <a:lnTo>
                  <a:pt x="4616577" y="1178559"/>
                </a:lnTo>
              </a:path>
              <a:path w="4617084" h="1178560">
                <a:moveTo>
                  <a:pt x="4616577" y="220979"/>
                </a:moveTo>
                <a:lnTo>
                  <a:pt x="4401439" y="220979"/>
                </a:lnTo>
                <a:lnTo>
                  <a:pt x="0" y="805433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52000" y="4040742"/>
          <a:ext cx="2249170" cy="1002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683260"/>
                <a:gridCol w="271779"/>
                <a:gridCol w="784860"/>
              </a:tblGrid>
              <a:tr h="326004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other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other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</a:tr>
              <a:tr h="326004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other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232"/>
            <a:ext cx="733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TreeSet&lt;MyClass&gt;</a:t>
            </a:r>
            <a:r>
              <a:rPr spc="-80" dirty="0"/>
              <a:t> </a:t>
            </a:r>
            <a:r>
              <a:rPr spc="-5" dirty="0"/>
              <a:t>tree</a:t>
            </a:r>
            <a:r>
              <a:rPr spc="-3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new</a:t>
            </a:r>
            <a:r>
              <a:rPr spc="-35" dirty="0"/>
              <a:t> </a:t>
            </a:r>
            <a:r>
              <a:rPr spc="-5" dirty="0"/>
              <a:t>TreeSet&lt;&gt;();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3159841"/>
          <a:ext cx="6820534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210"/>
                <a:gridCol w="2921000"/>
                <a:gridCol w="1584324"/>
              </a:tblGrid>
              <a:tr h="4604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MyClass("2222",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"ghi"));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</a:tr>
              <a:tr h="5181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MyClass("3333",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  <a:tr h="4600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MyClass("1111",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"def"));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4869002"/>
            <a:ext cx="7517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tree.forEach(m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8504" y="550163"/>
            <a:ext cx="7345680" cy="548640"/>
            <a:chOff x="2508504" y="550163"/>
            <a:chExt cx="7345680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08504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5410" y="550163"/>
              <a:ext cx="1940306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163" y="550163"/>
              <a:ext cx="4105021" cy="5486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676830" y="4489043"/>
            <a:ext cx="2361565" cy="1383030"/>
            <a:chOff x="8676830" y="4489043"/>
            <a:chExt cx="2361565" cy="1383030"/>
          </a:xfrm>
        </p:grpSpPr>
        <p:sp>
          <p:nvSpPr>
            <p:cNvPr id="10" name="object 10"/>
            <p:cNvSpPr/>
            <p:nvPr/>
          </p:nvSpPr>
          <p:spPr>
            <a:xfrm>
              <a:off x="8691118" y="4503330"/>
              <a:ext cx="2332990" cy="1354455"/>
            </a:xfrm>
            <a:custGeom>
              <a:avLst/>
              <a:gdLst/>
              <a:ahLst/>
              <a:cxnLst/>
              <a:rect l="l" t="t" r="r" b="b"/>
              <a:pathLst>
                <a:path w="2332990" h="1354454">
                  <a:moveTo>
                    <a:pt x="2332481" y="0"/>
                  </a:moveTo>
                  <a:lnTo>
                    <a:pt x="0" y="0"/>
                  </a:lnTo>
                  <a:lnTo>
                    <a:pt x="0" y="1354200"/>
                  </a:lnTo>
                  <a:lnTo>
                    <a:pt x="2332481" y="1354200"/>
                  </a:lnTo>
                  <a:lnTo>
                    <a:pt x="233248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91118" y="4503330"/>
              <a:ext cx="2332990" cy="1354455"/>
            </a:xfrm>
            <a:custGeom>
              <a:avLst/>
              <a:gdLst/>
              <a:ahLst/>
              <a:cxnLst/>
              <a:rect l="l" t="t" r="r" b="b"/>
              <a:pathLst>
                <a:path w="2332990" h="1354454">
                  <a:moveTo>
                    <a:pt x="0" y="1354200"/>
                  </a:moveTo>
                  <a:lnTo>
                    <a:pt x="2332481" y="1354200"/>
                  </a:lnTo>
                  <a:lnTo>
                    <a:pt x="2332481" y="0"/>
                  </a:lnTo>
                  <a:lnTo>
                    <a:pt x="0" y="0"/>
                  </a:lnTo>
                  <a:lnTo>
                    <a:pt x="0" y="135420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51951" y="4521727"/>
          <a:ext cx="1889760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805"/>
                <a:gridCol w="363855"/>
                <a:gridCol w="671194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</a:tr>
              <a:tr h="44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219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941065"/>
            <a:ext cx="1062037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MyComparator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Comparator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&lt;MyClass&gt;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getLabel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().compareToIgnoreCase(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getLabel()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733" y="550163"/>
            <a:ext cx="6207379" cy="5486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3200" y="1403222"/>
            <a:ext cx="1837689" cy="1513840"/>
          </a:xfrm>
          <a:custGeom>
            <a:avLst/>
            <a:gdLst/>
            <a:ahLst/>
            <a:cxnLst/>
            <a:rect l="l" t="t" r="r" b="b"/>
            <a:pathLst>
              <a:path w="1837689" h="1513839">
                <a:moveTo>
                  <a:pt x="1837563" y="0"/>
                </a:moveTo>
                <a:lnTo>
                  <a:pt x="0" y="0"/>
                </a:lnTo>
                <a:lnTo>
                  <a:pt x="0" y="1513713"/>
                </a:lnTo>
                <a:lnTo>
                  <a:pt x="1837563" y="1513713"/>
                </a:lnTo>
                <a:lnTo>
                  <a:pt x="183756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3925" y="1403222"/>
            <a:ext cx="1019175" cy="2277745"/>
          </a:xfrm>
          <a:custGeom>
            <a:avLst/>
            <a:gdLst/>
            <a:ahLst/>
            <a:cxnLst/>
            <a:rect l="l" t="t" r="r" b="b"/>
            <a:pathLst>
              <a:path w="1019175" h="2277745">
                <a:moveTo>
                  <a:pt x="0" y="0"/>
                </a:moveTo>
                <a:lnTo>
                  <a:pt x="0" y="1513713"/>
                </a:lnTo>
              </a:path>
              <a:path w="1019175" h="2277745">
                <a:moveTo>
                  <a:pt x="0" y="283717"/>
                </a:moveTo>
                <a:lnTo>
                  <a:pt x="153162" y="283717"/>
                </a:lnTo>
                <a:lnTo>
                  <a:pt x="1018920" y="2277237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4431" y="1602626"/>
          <a:ext cx="1435099" cy="1097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305435"/>
                <a:gridCol w="304800"/>
                <a:gridCol w="260984"/>
              </a:tblGrid>
              <a:tr h="358328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9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</a:tr>
              <a:tr h="358328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232"/>
            <a:ext cx="1061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TreeSet&lt;MyClass&gt;</a:t>
            </a:r>
            <a:r>
              <a:rPr spc="-75" dirty="0"/>
              <a:t> </a:t>
            </a:r>
            <a:r>
              <a:rPr spc="-5" dirty="0"/>
              <a:t>tree</a:t>
            </a:r>
            <a:r>
              <a:rPr spc="-2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new</a:t>
            </a:r>
            <a:r>
              <a:rPr spc="-25" dirty="0"/>
              <a:t> </a:t>
            </a:r>
            <a:r>
              <a:rPr spc="-5" dirty="0"/>
              <a:t>TreeSet&lt;&gt;(new</a:t>
            </a:r>
            <a:r>
              <a:rPr spc="-55" dirty="0"/>
              <a:t> </a:t>
            </a:r>
            <a:r>
              <a:rPr spc="-5" dirty="0">
                <a:solidFill>
                  <a:srgbClr val="EF5A28"/>
                </a:solidFill>
              </a:rPr>
              <a:t>MyComparator</a:t>
            </a:r>
            <a:r>
              <a:rPr spc="-5" dirty="0"/>
              <a:t>());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3159841"/>
          <a:ext cx="6821804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210"/>
                <a:gridCol w="2921635"/>
                <a:gridCol w="1584959"/>
              </a:tblGrid>
              <a:tr h="4604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MyClass("2222",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"ghi"));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</a:tr>
              <a:tr h="5181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MyClass("3333",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  <a:tr h="4600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MyClass("1111",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"def"));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4869002"/>
            <a:ext cx="7517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tree.forEach(m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23744" y="550163"/>
            <a:ext cx="7312025" cy="548640"/>
            <a:chOff x="2523744" y="550163"/>
            <a:chExt cx="7312025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23744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0650" y="550163"/>
              <a:ext cx="1940305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4402" y="550163"/>
              <a:ext cx="4070858" cy="548639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676830" y="4503330"/>
          <a:ext cx="2361565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4490"/>
                <a:gridCol w="1054100"/>
              </a:tblGrid>
              <a:tr h="44036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</a:tr>
              <a:tr h="44197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BDED3"/>
                    </a:solidFill>
                  </a:tcPr>
                </a:tc>
              </a:tr>
              <a:tr h="471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469"/>
            <a:ext cx="421830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810"/>
            <a:ext cx="527024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39770"/>
            <a:ext cx="255092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729"/>
            <a:ext cx="394233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2867025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869" y="3148329"/>
            <a:ext cx="3812666" cy="5486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4721" y="550163"/>
            <a:ext cx="4903724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2873" y="2009267"/>
          <a:ext cx="1011301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866" y="2061717"/>
            <a:ext cx="159169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2061717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866" y="2518867"/>
            <a:ext cx="86360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622" y="2518867"/>
            <a:ext cx="347306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866" y="2976372"/>
            <a:ext cx="186474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33622" y="2976372"/>
            <a:ext cx="4314952" cy="365760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42873" y="4370959"/>
          <a:ext cx="10113010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866" y="4423917"/>
            <a:ext cx="10003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4423917"/>
            <a:ext cx="2026920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0866" y="4881117"/>
            <a:ext cx="1598930" cy="36575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333622" y="4881117"/>
            <a:ext cx="7292340" cy="365760"/>
            <a:chOff x="3333622" y="4881117"/>
            <a:chExt cx="729234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3622" y="4881117"/>
              <a:ext cx="4115434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96657" y="4881117"/>
              <a:ext cx="864006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35797" y="4881117"/>
              <a:ext cx="2590038" cy="3657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0866" y="5338571"/>
            <a:ext cx="1501394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333622" y="5338571"/>
            <a:ext cx="7593965" cy="731520"/>
            <a:chOff x="3333622" y="5338571"/>
            <a:chExt cx="7593965" cy="73152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622" y="5338571"/>
              <a:ext cx="1857882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4096" y="5338571"/>
              <a:ext cx="3509899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44229" y="5338571"/>
              <a:ext cx="249935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69451" y="5338571"/>
              <a:ext cx="2358136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33622" y="5704331"/>
              <a:ext cx="1653031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21300" y="5704331"/>
              <a:ext cx="204723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70877" y="5704331"/>
              <a:ext cx="83286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36865" y="5704331"/>
              <a:ext cx="201028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55835" y="5704331"/>
              <a:ext cx="1238707" cy="365760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78228"/>
            <a:ext cx="5689600" cy="731520"/>
            <a:chOff x="5096002" y="1578228"/>
            <a:chExt cx="5689600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578228"/>
              <a:ext cx="568921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43988"/>
              <a:ext cx="3937761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22570" y="24372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385948"/>
            <a:ext cx="540131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980689"/>
            <a:ext cx="364197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473957"/>
            <a:ext cx="10160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22650"/>
            <a:ext cx="239687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64609"/>
            <a:ext cx="604697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4306823"/>
            <a:ext cx="5316220" cy="365760"/>
            <a:chOff x="5624829" y="4306823"/>
            <a:chExt cx="5316220" cy="36576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306823"/>
              <a:ext cx="292646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4859" y="4306823"/>
              <a:ext cx="158864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4626" y="4306823"/>
              <a:ext cx="1105916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4901184"/>
            <a:ext cx="6710807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06526" y="2874010"/>
            <a:ext cx="3820160" cy="1097280"/>
            <a:chOff x="706526" y="2874010"/>
            <a:chExt cx="3820160" cy="109728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1796" y="2874010"/>
              <a:ext cx="2594482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526" y="3422650"/>
              <a:ext cx="3669665" cy="54863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27729" y="550163"/>
            <a:ext cx="5540883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3" y="1373758"/>
          <a:ext cx="10798175" cy="485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775"/>
                <a:gridCol w="851535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" y="1426210"/>
            <a:ext cx="141744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1970" y="1426210"/>
            <a:ext cx="202666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966" y="1883410"/>
            <a:ext cx="69128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1970" y="1883410"/>
            <a:ext cx="299847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7966" y="2340610"/>
            <a:ext cx="1990344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61970" y="2340610"/>
            <a:ext cx="8091805" cy="365760"/>
            <a:chOff x="3061970" y="2340610"/>
            <a:chExt cx="80918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1970" y="2340610"/>
              <a:ext cx="328231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9515" y="2340610"/>
              <a:ext cx="487426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966" y="2798064"/>
            <a:ext cx="685190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061970" y="2798064"/>
            <a:ext cx="7552055" cy="365760"/>
            <a:chOff x="3061970" y="2798064"/>
            <a:chExt cx="7552055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1970" y="2798064"/>
              <a:ext cx="328764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6195" y="2798064"/>
              <a:ext cx="4227322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7966" y="3255264"/>
            <a:ext cx="2172309" cy="36576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061970" y="3255264"/>
            <a:ext cx="7592695" cy="731520"/>
            <a:chOff x="3061970" y="3255264"/>
            <a:chExt cx="7592695" cy="73152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1970" y="3255264"/>
              <a:ext cx="328764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6195" y="3255264"/>
              <a:ext cx="4268343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61970" y="3621024"/>
              <a:ext cx="3609085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7966" y="4078173"/>
            <a:ext cx="1125829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061970" y="4078173"/>
            <a:ext cx="6764655" cy="366395"/>
            <a:chOff x="3061970" y="4078173"/>
            <a:chExt cx="6764655" cy="36639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61970" y="4078173"/>
              <a:ext cx="120370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83634" y="4078173"/>
              <a:ext cx="406908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54906" y="4078173"/>
              <a:ext cx="1693164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89015" y="4078173"/>
              <a:ext cx="3737483" cy="366064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7966" y="4535678"/>
            <a:ext cx="1204061" cy="36576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061970" y="4535678"/>
            <a:ext cx="5435600" cy="365760"/>
            <a:chOff x="3061970" y="4535678"/>
            <a:chExt cx="5435600" cy="365760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61970" y="4535678"/>
              <a:ext cx="154774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54906" y="4535678"/>
              <a:ext cx="668527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48123" y="4535678"/>
              <a:ext cx="3448938" cy="36576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7966" y="4992878"/>
            <a:ext cx="1351915" cy="36576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061970" y="4992878"/>
            <a:ext cx="4682490" cy="365760"/>
            <a:chOff x="3061970" y="4992878"/>
            <a:chExt cx="4682490" cy="365760"/>
          </a:xfrm>
        </p:grpSpPr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61970" y="4992878"/>
              <a:ext cx="1417701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89374" y="4992878"/>
              <a:ext cx="3354704" cy="36576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97966" y="5450128"/>
            <a:ext cx="1696847" cy="36575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061970" y="5450128"/>
            <a:ext cx="8423275" cy="732155"/>
            <a:chOff x="3061970" y="5450128"/>
            <a:chExt cx="8423275" cy="732155"/>
          </a:xfrm>
        </p:grpSpPr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61970" y="5450128"/>
              <a:ext cx="6204458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205848" y="5450128"/>
              <a:ext cx="2279015" cy="3657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61970" y="5816193"/>
              <a:ext cx="4531359" cy="365759"/>
            </a:xfrm>
            <a:prstGeom prst="rect">
              <a:avLst/>
            </a:prstGeom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434" y="550163"/>
            <a:ext cx="2630042" cy="5486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79536" y="4111409"/>
            <a:ext cx="969644" cy="490855"/>
            <a:chOff x="1879536" y="4111409"/>
            <a:chExt cx="969644" cy="490855"/>
          </a:xfrm>
        </p:grpSpPr>
        <p:sp>
          <p:nvSpPr>
            <p:cNvPr id="6" name="object 6"/>
            <p:cNvSpPr/>
            <p:nvPr/>
          </p:nvSpPr>
          <p:spPr>
            <a:xfrm>
              <a:off x="1893823" y="412569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94086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40866" y="461670"/>
                  </a:lnTo>
                  <a:lnTo>
                    <a:pt x="94086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823" y="412569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0" y="461670"/>
                  </a:moveTo>
                  <a:lnTo>
                    <a:pt x="940866" y="461670"/>
                  </a:lnTo>
                  <a:lnTo>
                    <a:pt x="94086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879536" y="5090452"/>
            <a:ext cx="969644" cy="490855"/>
            <a:chOff x="1879536" y="5090452"/>
            <a:chExt cx="969644" cy="490855"/>
          </a:xfrm>
        </p:grpSpPr>
        <p:sp>
          <p:nvSpPr>
            <p:cNvPr id="9" name="object 9"/>
            <p:cNvSpPr/>
            <p:nvPr/>
          </p:nvSpPr>
          <p:spPr>
            <a:xfrm>
              <a:off x="1893823" y="5104739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94086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40866" y="461670"/>
                  </a:lnTo>
                  <a:lnTo>
                    <a:pt x="94086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93823" y="5104739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0" y="461670"/>
                  </a:moveTo>
                  <a:lnTo>
                    <a:pt x="940866" y="461670"/>
                  </a:lnTo>
                  <a:lnTo>
                    <a:pt x="94086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79536" y="6068288"/>
            <a:ext cx="969644" cy="490855"/>
            <a:chOff x="1879536" y="6068288"/>
            <a:chExt cx="969644" cy="490855"/>
          </a:xfrm>
        </p:grpSpPr>
        <p:sp>
          <p:nvSpPr>
            <p:cNvPr id="12" name="object 12"/>
            <p:cNvSpPr/>
            <p:nvPr/>
          </p:nvSpPr>
          <p:spPr>
            <a:xfrm>
              <a:off x="1893823" y="608257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94086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40866" y="461670"/>
                  </a:lnTo>
                  <a:lnTo>
                    <a:pt x="94086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93823" y="608257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0" y="461670"/>
                  </a:moveTo>
                  <a:lnTo>
                    <a:pt x="940866" y="461670"/>
                  </a:lnTo>
                  <a:lnTo>
                    <a:pt x="94086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88644" y="1668271"/>
            <a:ext cx="805942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map.put(“2222",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“ghi");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map.put(“3333",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“abc");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map.put(“1111",</a:t>
            </a:r>
            <a:r>
              <a:rPr sz="2400" spc="-1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“def");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00175" marR="2921635" indent="-1388110">
              <a:lnSpc>
                <a:spcPct val="111000"/>
              </a:lnSpc>
              <a:spcBef>
                <a:spcPts val="149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 s1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map.get(“3333”);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abc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map.get(“9999”);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18260">
              <a:lnSpc>
                <a:spcPct val="100000"/>
              </a:lnSpc>
              <a:spcBef>
                <a:spcPts val="335"/>
              </a:spcBef>
            </a:pPr>
            <a:r>
              <a:rPr sz="2400" i="1" spc="3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400175" marR="5080" indent="-1388110">
              <a:lnSpc>
                <a:spcPct val="112000"/>
              </a:lnSpc>
              <a:spcBef>
                <a:spcPts val="123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 s3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map.getOrDefault(“9999”, “xyz”);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xyz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592"/>
            <a:ext cx="7696834" cy="1793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map.put(“2222",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“ghi");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map.put(“3333",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“abc");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map.put(“1111",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“def");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3451605"/>
            <a:ext cx="1061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map.forEach(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4640402"/>
            <a:ext cx="7881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map.replaceAll(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v.toUpperCase());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5829401"/>
            <a:ext cx="1061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map.forEach(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434" y="550163"/>
            <a:ext cx="2630042" cy="5486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17023" y="1992122"/>
            <a:ext cx="2261235" cy="1354455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2222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ghi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abc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1111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7023" y="4440707"/>
            <a:ext cx="2261235" cy="1354455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2222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GHI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ABC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1111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3095" y="550163"/>
            <a:ext cx="7038340" cy="548640"/>
            <a:chOff x="2673095" y="550163"/>
            <a:chExt cx="7038340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3095" y="550163"/>
              <a:ext cx="2518918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7053" y="550163"/>
              <a:ext cx="2748661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4999" y="550163"/>
              <a:ext cx="2225929" cy="548639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1283" y="1800479"/>
          <a:ext cx="10798175" cy="385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775"/>
                <a:gridCol w="851535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289" y="1852929"/>
            <a:ext cx="141706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3089" y="1852929"/>
            <a:ext cx="2026919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289" y="2310129"/>
            <a:ext cx="131838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133089" y="2310129"/>
            <a:ext cx="2518410" cy="365760"/>
            <a:chOff x="3133089" y="2310129"/>
            <a:chExt cx="251841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3089" y="2310129"/>
              <a:ext cx="186766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8427" y="2310129"/>
              <a:ext cx="70307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9289" y="2767583"/>
            <a:ext cx="126796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33089" y="2767583"/>
            <a:ext cx="2523109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9289" y="3224783"/>
            <a:ext cx="1604136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133089" y="3224783"/>
            <a:ext cx="7360284" cy="731520"/>
            <a:chOff x="3133089" y="3224783"/>
            <a:chExt cx="7360284" cy="73152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3224783"/>
              <a:ext cx="223748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3224783"/>
              <a:ext cx="249504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2174" y="3224783"/>
              <a:ext cx="275120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3089" y="3590543"/>
              <a:ext cx="2166747" cy="36575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9289" y="4047693"/>
            <a:ext cx="1285367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133089" y="4047693"/>
            <a:ext cx="7734934" cy="732155"/>
            <a:chOff x="3133089" y="4047693"/>
            <a:chExt cx="7734934" cy="732155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4047693"/>
              <a:ext cx="223748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4047693"/>
              <a:ext cx="2495042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2174" y="4047693"/>
              <a:ext cx="312547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33089" y="4413758"/>
              <a:ext cx="4104386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9289" y="4870958"/>
            <a:ext cx="1392173" cy="36576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133089" y="4870958"/>
            <a:ext cx="8363584" cy="732155"/>
            <a:chOff x="3133089" y="4870958"/>
            <a:chExt cx="8363584" cy="73215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4870958"/>
              <a:ext cx="2237486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4870958"/>
              <a:ext cx="2495042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2174" y="4870958"/>
              <a:ext cx="3125470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33089" y="5236768"/>
              <a:ext cx="8363077" cy="36575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866391"/>
            <a:ext cx="879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4950" algn="l"/>
              </a:tabLst>
            </a:pPr>
            <a:r>
              <a:rPr spc="-5" dirty="0"/>
              <a:t>SortedMap&lt;String,</a:t>
            </a:r>
            <a:r>
              <a:rPr spc="-65" dirty="0"/>
              <a:t> </a:t>
            </a:r>
            <a:r>
              <a:rPr spc="-5" dirty="0"/>
              <a:t>String&gt; map</a:t>
            </a:r>
            <a:r>
              <a:rPr spc="-10" dirty="0"/>
              <a:t> </a:t>
            </a:r>
            <a:r>
              <a:rPr dirty="0"/>
              <a:t>=</a:t>
            </a:r>
            <a:r>
              <a:rPr spc="-5" dirty="0"/>
              <a:t> new	TreeMap&lt;&gt;();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2458866"/>
          <a:ext cx="4264660" cy="261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215"/>
                <a:gridCol w="1400810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map.put(“2222",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“ghi");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20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map.put(“3333",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420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map.put(“1111",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“def");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map.put(“6666",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41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map.put(“4444",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“mno");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24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map.put(“5555",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“pqr");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5494121"/>
            <a:ext cx="1061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map.forEach(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12005" y="550163"/>
            <a:ext cx="4156075" cy="548640"/>
            <a:chOff x="4112005" y="550163"/>
            <a:chExt cx="4156075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12005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038" y="550163"/>
              <a:ext cx="2748661" cy="54863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204896" y="2692971"/>
            <a:ext cx="2289810" cy="2721610"/>
            <a:chOff x="9204896" y="2692971"/>
            <a:chExt cx="2289810" cy="2721610"/>
          </a:xfrm>
        </p:grpSpPr>
        <p:sp>
          <p:nvSpPr>
            <p:cNvPr id="9" name="object 9"/>
            <p:cNvSpPr/>
            <p:nvPr/>
          </p:nvSpPr>
          <p:spPr>
            <a:xfrm>
              <a:off x="9219183" y="2707258"/>
              <a:ext cx="2261235" cy="2693035"/>
            </a:xfrm>
            <a:custGeom>
              <a:avLst/>
              <a:gdLst/>
              <a:ahLst/>
              <a:cxnLst/>
              <a:rect l="l" t="t" r="r" b="b"/>
              <a:pathLst>
                <a:path w="2261234" h="2693035">
                  <a:moveTo>
                    <a:pt x="2261107" y="0"/>
                  </a:moveTo>
                  <a:lnTo>
                    <a:pt x="0" y="0"/>
                  </a:lnTo>
                  <a:lnTo>
                    <a:pt x="0" y="2693035"/>
                  </a:lnTo>
                  <a:lnTo>
                    <a:pt x="2261107" y="2693035"/>
                  </a:lnTo>
                  <a:lnTo>
                    <a:pt x="22611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19183" y="2707258"/>
              <a:ext cx="2261235" cy="2693035"/>
            </a:xfrm>
            <a:custGeom>
              <a:avLst/>
              <a:gdLst/>
              <a:ahLst/>
              <a:cxnLst/>
              <a:rect l="l" t="t" r="r" b="b"/>
              <a:pathLst>
                <a:path w="2261234" h="2693035">
                  <a:moveTo>
                    <a:pt x="0" y="2693035"/>
                  </a:moveTo>
                  <a:lnTo>
                    <a:pt x="2261107" y="2693035"/>
                  </a:lnTo>
                  <a:lnTo>
                    <a:pt x="2261107" y="0"/>
                  </a:lnTo>
                  <a:lnTo>
                    <a:pt x="0" y="0"/>
                  </a:lnTo>
                  <a:lnTo>
                    <a:pt x="0" y="2693035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79890" y="2725312"/>
          <a:ext cx="1891030" cy="261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/>
                <a:gridCol w="364490"/>
                <a:gridCol w="672465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</a:tr>
              <a:tr h="441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42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</a:tr>
              <a:tr h="4419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4444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mno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41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5555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pqr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223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6666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xyz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78392"/>
            <a:ext cx="9707245" cy="4476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SortedMap&lt;String,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TreeMap&lt;&gt;();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same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6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key/value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pairs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last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slide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SortedMap&lt;String, String&gt;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hMap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headMap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.forEach(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  <a:spcBef>
                <a:spcPts val="17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SortedMap&lt;String, String&gt;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tMap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tailMap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.forEach(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12005" y="550163"/>
            <a:ext cx="4156075" cy="548640"/>
            <a:chOff x="4112005" y="550163"/>
            <a:chExt cx="4156075" cy="5486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2005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9038" y="550163"/>
              <a:ext cx="2748661" cy="548639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569136" y="3299193"/>
          <a:ext cx="2289810" cy="9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3854"/>
                <a:gridCol w="982344"/>
              </a:tblGrid>
              <a:tr h="44014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</a:tr>
              <a:tr h="46779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569136" y="4870272"/>
          <a:ext cx="2289810" cy="182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4490"/>
                <a:gridCol w="982980"/>
              </a:tblGrid>
              <a:tr h="4404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2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2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</a:tr>
              <a:tr h="44194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4444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mno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BDED3"/>
                    </a:solidFill>
                  </a:tcPr>
                </a:tc>
              </a:tr>
              <a:tr h="4421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5555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pqr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BDED3"/>
                    </a:solidFill>
                  </a:tcPr>
                </a:tc>
              </a:tr>
              <a:tr h="47597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6666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xyz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379" y="1220419"/>
            <a:ext cx="5785358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72202" y="1713991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4461" y="1662683"/>
            <a:ext cx="128625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4461" y="2104644"/>
            <a:ext cx="385508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4461" y="2546604"/>
            <a:ext cx="659320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5379" y="3735578"/>
            <a:ext cx="5331841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72202" y="4229227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4461" y="4177614"/>
            <a:ext cx="5380482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74461" y="4619878"/>
            <a:ext cx="532066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74461" y="5061839"/>
            <a:ext cx="518579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516" y="1220419"/>
            <a:ext cx="6851777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52084" y="171399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54345" y="1662683"/>
            <a:ext cx="5619750" cy="365760"/>
            <a:chOff x="5554345" y="1662683"/>
            <a:chExt cx="561975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345" y="1662683"/>
              <a:ext cx="315429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8530" y="1662683"/>
              <a:ext cx="130975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7796" y="1662683"/>
              <a:ext cx="1376172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554345" y="2104644"/>
            <a:ext cx="5685155" cy="365760"/>
            <a:chOff x="5554345" y="2104644"/>
            <a:chExt cx="5685155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4345" y="2104644"/>
              <a:ext cx="35052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3622" y="2104644"/>
              <a:ext cx="100101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3328" y="2104644"/>
              <a:ext cx="137617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6" y="3293617"/>
            <a:ext cx="5215254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4345" y="3735578"/>
            <a:ext cx="4741926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51525" y="4177614"/>
            <a:ext cx="3495167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54345" y="4619878"/>
            <a:ext cx="4716653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52084" y="3786885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51525" y="5061839"/>
            <a:ext cx="4759452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5500" cy="6858000"/>
            <a:chOff x="0" y="0"/>
            <a:chExt cx="46355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55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926"/>
              <a:ext cx="2463165" cy="54863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6" y="2180844"/>
            <a:ext cx="255257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52084" y="2674365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4345" y="2622753"/>
            <a:ext cx="346252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4345" y="3065017"/>
            <a:ext cx="255092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4345" y="3506978"/>
            <a:ext cx="3390010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1630" y="1174369"/>
            <a:ext cx="578510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48198" y="1667636"/>
            <a:ext cx="10160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459" y="1616328"/>
            <a:ext cx="128587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0459" y="2058289"/>
            <a:ext cx="3775583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450459" y="2500325"/>
            <a:ext cx="3852545" cy="366395"/>
            <a:chOff x="5450459" y="2500325"/>
            <a:chExt cx="3852545" cy="3663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9" y="2500325"/>
              <a:ext cx="98206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8847" y="2500325"/>
              <a:ext cx="3033903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1630" y="3094989"/>
            <a:ext cx="654253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50459" y="3536950"/>
            <a:ext cx="4543552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0459" y="3978909"/>
            <a:ext cx="6592823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48198" y="358825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47639" y="4421123"/>
            <a:ext cx="1522476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47639" y="4863084"/>
            <a:ext cx="295706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47639" y="5305044"/>
            <a:ext cx="5229860" cy="36575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566036" y="2874010"/>
            <a:ext cx="2924810" cy="1097280"/>
            <a:chOff x="1566036" y="2874010"/>
            <a:chExt cx="2924810" cy="109728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6036" y="2874010"/>
              <a:ext cx="2924556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904" y="3422650"/>
              <a:ext cx="2703575" cy="54863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40053"/>
            <a:ext cx="8609965" cy="507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ArrayList</a:t>
            </a:r>
            <a:r>
              <a:rPr sz="24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(“Foo”);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(“Bar”);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83000"/>
              </a:lnSpc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System.out.println(“Elements: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 +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o:list)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System.out.println(o.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toString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(0);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0545">
              <a:lnSpc>
                <a:spcPct val="121000"/>
              </a:lnSpc>
              <a:spcBef>
                <a:spcPts val="17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SomeClassIMadeUp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 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SomeClassIMadeUp();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2135" y="550163"/>
            <a:ext cx="7111110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4834" y="724534"/>
            <a:ext cx="631304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21402" y="121775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3661" y="1166444"/>
            <a:ext cx="6561582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3661" y="1608708"/>
            <a:ext cx="589724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4834" y="2797505"/>
            <a:ext cx="5331460" cy="3660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21402" y="3291078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23661" y="3239770"/>
            <a:ext cx="533133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23661" y="3681729"/>
            <a:ext cx="6296787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94834" y="4870703"/>
            <a:ext cx="6038088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21402" y="5363971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3661" y="5312664"/>
            <a:ext cx="5320411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3661" y="5754623"/>
            <a:ext cx="6471666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72998" y="2874010"/>
            <a:ext cx="3820795" cy="1097280"/>
            <a:chOff x="672998" y="2874010"/>
            <a:chExt cx="38207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998" y="2874010"/>
              <a:ext cx="3820414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4597" y="3422650"/>
              <a:ext cx="2898140" cy="548639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377" y="550163"/>
            <a:ext cx="6545199" cy="5486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8644" y="1340307"/>
            <a:ext cx="8609965" cy="507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</a:t>
            </a:r>
            <a:r>
              <a:rPr sz="24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</a:t>
            </a:r>
            <a:r>
              <a:rPr sz="24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6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list.add(“Foo”);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list.add(“Bar”);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5290"/>
              </a:lnSpc>
              <a:spcBef>
                <a:spcPts val="57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System.out.println(“Elements: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 +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list.size());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3600" spc="-7" baseline="-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-75" baseline="-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o:list)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6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7" baseline="-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 baseline="-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3600" spc="-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-9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3600" spc="-52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44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list.get(0);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0545">
              <a:lnSpc>
                <a:spcPct val="121000"/>
              </a:lnSpc>
              <a:spcBef>
                <a:spcPts val="17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SomeClassIMadeUp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 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SomeClassIMadeUp();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list.add(c);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6952" y="6017120"/>
            <a:ext cx="782955" cy="492759"/>
          </a:xfrm>
          <a:custGeom>
            <a:avLst/>
            <a:gdLst/>
            <a:ahLst/>
            <a:cxnLst/>
            <a:rect l="l" t="t" r="r" b="b"/>
            <a:pathLst>
              <a:path w="782955" h="492759">
                <a:moveTo>
                  <a:pt x="749681" y="0"/>
                </a:moveTo>
                <a:lnTo>
                  <a:pt x="391287" y="208546"/>
                </a:lnTo>
                <a:lnTo>
                  <a:pt x="32893" y="0"/>
                </a:lnTo>
                <a:lnTo>
                  <a:pt x="0" y="56476"/>
                </a:lnTo>
                <a:lnTo>
                  <a:pt x="326263" y="246354"/>
                </a:lnTo>
                <a:lnTo>
                  <a:pt x="0" y="436219"/>
                </a:lnTo>
                <a:lnTo>
                  <a:pt x="32893" y="492709"/>
                </a:lnTo>
                <a:lnTo>
                  <a:pt x="391287" y="284149"/>
                </a:lnTo>
                <a:lnTo>
                  <a:pt x="749681" y="492709"/>
                </a:lnTo>
                <a:lnTo>
                  <a:pt x="782574" y="436219"/>
                </a:lnTo>
                <a:lnTo>
                  <a:pt x="456311" y="246354"/>
                </a:lnTo>
                <a:lnTo>
                  <a:pt x="782574" y="56476"/>
                </a:lnTo>
                <a:lnTo>
                  <a:pt x="7496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75859" y="1837308"/>
            <a:ext cx="6437630" cy="365760"/>
            <a:chOff x="4975859" y="1837308"/>
            <a:chExt cx="643763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5859" y="1837308"/>
              <a:ext cx="337743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754" y="1837308"/>
              <a:ext cx="120392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9602" y="1837308"/>
              <a:ext cx="2143379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02682" y="233057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4941" y="2279269"/>
            <a:ext cx="575386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5859" y="2873705"/>
            <a:ext cx="314667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4941" y="3315970"/>
            <a:ext cx="409041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9158" y="3315970"/>
            <a:ext cx="5672455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04941" y="3757929"/>
            <a:ext cx="5971794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02682" y="3367278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02121" y="4199839"/>
            <a:ext cx="5882894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504941" y="4642103"/>
            <a:ext cx="4017645" cy="365760"/>
            <a:chOff x="5504941" y="4642103"/>
            <a:chExt cx="4017645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4941" y="4642103"/>
              <a:ext cx="147650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7105" y="4642103"/>
              <a:ext cx="128625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51926" y="4642103"/>
              <a:ext cx="1470152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879980" y="2874010"/>
            <a:ext cx="2604135" cy="1097280"/>
            <a:chOff x="1879980" y="2874010"/>
            <a:chExt cx="2604135" cy="109728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79980" y="2874010"/>
              <a:ext cx="2603881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5824" y="3422650"/>
              <a:ext cx="21949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83077" y="550163"/>
            <a:ext cx="6801739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2318639"/>
          <a:ext cx="8147050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  <a:gridCol w="642112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820" y="2371039"/>
            <a:ext cx="1417066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0701" y="2371039"/>
            <a:ext cx="202692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3820" y="2828544"/>
            <a:ext cx="73723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830701" y="2828544"/>
            <a:ext cx="4514215" cy="365760"/>
            <a:chOff x="3830701" y="2828544"/>
            <a:chExt cx="451421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0701" y="2828544"/>
              <a:ext cx="135369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146" y="2828544"/>
              <a:ext cx="3779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4122" y="2828544"/>
              <a:ext cx="119274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7686" y="2828544"/>
              <a:ext cx="196710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23820" y="3285744"/>
            <a:ext cx="899769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30701" y="3285744"/>
            <a:ext cx="3489071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23820" y="3742944"/>
            <a:ext cx="1421257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830701" y="3742944"/>
            <a:ext cx="4313555" cy="365760"/>
            <a:chOff x="3830701" y="3742944"/>
            <a:chExt cx="4313555" cy="36576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0701" y="3742944"/>
              <a:ext cx="135369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5146" y="3742944"/>
              <a:ext cx="3038729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23820" y="4200397"/>
            <a:ext cx="78231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30701" y="4200397"/>
            <a:ext cx="3409060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23820" y="4657597"/>
            <a:ext cx="1168145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830701" y="4657597"/>
            <a:ext cx="6049010" cy="365760"/>
            <a:chOff x="3830701" y="4657597"/>
            <a:chExt cx="6049010" cy="365760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30701" y="4657597"/>
              <a:ext cx="318262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38772" y="4657597"/>
              <a:ext cx="2940939" cy="36576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4667</Words>
  <Application>WPS Presentation</Application>
  <PresentationFormat>On-screen Show (4:3)</PresentationFormat>
  <Paragraphs>654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SimSun</vt:lpstr>
      <vt:lpstr>Wingdings</vt:lpstr>
      <vt:lpstr>Courier New</vt:lpstr>
      <vt:lpstr>Arial MT</vt:lpstr>
      <vt:lpstr>Times New Roman</vt:lpstr>
      <vt:lpstr>Calibri</vt:lpstr>
      <vt:lpstr>Microsoft YaHei</vt:lpstr>
      <vt:lpstr>Arial Unicode MS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ArrayList&lt;MyClass&gt; list = new ArrayList&lt;&gt;();</vt:lpstr>
      <vt:lpstr>PowerPoint 演示文稿</vt:lpstr>
      <vt:lpstr>ArrayList&lt;MyClass&gt; list = new ArrayList&lt;&gt;();</vt:lpstr>
      <vt:lpstr>ArrayList&lt;MyClass&gt; list = new ArrayList&lt;&gt;();</vt:lpstr>
      <vt:lpstr>PowerPoint 演示文稿</vt:lpstr>
      <vt:lpstr>ArrayList&lt;MyClass&gt; list = new ArrayList&lt;&gt;();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TreeSet&lt;MyClass&gt; tree = new TreeSet&lt;&gt;();</vt:lpstr>
      <vt:lpstr>PowerPoint 演示文稿</vt:lpstr>
      <vt:lpstr>TreeSet&lt;MyClass&gt; tree = new TreeSet&lt;&gt;(new MyComparator());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SortedMap&lt;String, String&gt; map = new	TreeMap&lt;&gt;();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</cp:lastModifiedBy>
  <cp:revision>3</cp:revision>
  <dcterms:created xsi:type="dcterms:W3CDTF">2021-10-05T16:43:00Z</dcterms:created>
  <dcterms:modified xsi:type="dcterms:W3CDTF">2021-10-11T17:47:02Z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2016-06-27T11:00:00Z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2021-10-05T11:00:00Z</vt:filetime>
  </property>
  <property fmtid="{D5CDD505-2E9C-101B-9397-08002B2CF9AE}" pid="5" name="ICV">
    <vt:lpwstr>402CE4C463954B3BB74A0FFE1D15829E</vt:lpwstr>
  </property>
  <property fmtid="{D5CDD505-2E9C-101B-9397-08002B2CF9AE}" pid="6" name="KSOProductBuildVer">
    <vt:lpwstr>1033-11.2.0.10323</vt:lpwstr>
  </property>
</Properties>
</file>