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JUnit4 Quiz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8205" y="866140"/>
            <a:ext cx="757936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9795" y="565785"/>
            <a:ext cx="8125460" cy="5725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2515" y="454025"/>
            <a:ext cx="10398125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33855" y="982980"/>
          <a:ext cx="8924290" cy="48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05600" imgH="3676650" progId="Paint.Picture">
                  <p:embed/>
                </p:oleObj>
              </mc:Choice>
              <mc:Fallback>
                <p:oleObj name="" r:id="rId1" imgW="6705600" imgH="36766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3855" y="982980"/>
                        <a:ext cx="8924290" cy="489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5945" y="1298575"/>
            <a:ext cx="9808845" cy="4777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4215" y="1131570"/>
            <a:ext cx="9024620" cy="5036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894080"/>
            <a:ext cx="10167620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3855" y="1282065"/>
            <a:ext cx="8924925" cy="5074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0375" y="1223010"/>
            <a:ext cx="9256395" cy="4855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2140" y="1046480"/>
            <a:ext cx="947166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990" y="990600"/>
            <a:ext cx="8796020" cy="536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JUnit4 Quiz </dc:title>
  <dc:creator>steve</dc:creator>
  <cp:lastModifiedBy>Steve Sam</cp:lastModifiedBy>
  <cp:revision>5</cp:revision>
  <dcterms:created xsi:type="dcterms:W3CDTF">2021-10-15T15:46:29Z</dcterms:created>
  <dcterms:modified xsi:type="dcterms:W3CDTF">2021-10-15T15:54:49Z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9DE3F2CBE8D84825A7979EFDC242592B</vt:lpwstr>
  </property>
  <property fmtid="{D5CDD505-2E9C-101B-9397-08002B2CF9AE}" pid="3" name="KSOProductBuildVer">
    <vt:lpwstr>1033-11.2.0.10323</vt:lpwstr>
  </property>
</Properties>
</file>