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72C6-E830-433E-875D-8C27D49491BF}" type="datetimeFigureOut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5EB0-03CE-4E97-8470-2EFC4F3AC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DB93-A78F-4C7D-96ED-36B8BEAC4DD2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8E0D-E25A-4E23-82D8-E5158D257DB0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FA6E-984D-415C-BA6A-D162F4B9270B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B9A7-1DAA-4BAD-BD9C-48FB8E2FAE18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4FED5-25E3-4BF6-9DFC-2820B45F8DE4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E610-3997-4D6A-BA53-41620075A91D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BC6A-1FB2-4ADE-AD8E-17A1271BB191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4F05-9FC7-4FCA-B3D6-20CDA05C87E1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B303-6761-46FD-AB2E-1750367E3906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0420-139E-42B5-ADD5-E5D6130CE422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B747-6E9D-4C18-924F-E449E0277419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8929-6285-4C84-9390-3EC09D6ACEB8}" type="datetime1">
              <a:rPr lang="en-US" smtClean="0"/>
              <a:pPr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A555-BC29-4783-AB8D-804806BE4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bhastian.com/list-comprehension-javascript/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6588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919163"/>
            <a:ext cx="7820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919163"/>
            <a:ext cx="77343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909638"/>
            <a:ext cx="76581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957263"/>
            <a:ext cx="78105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133475"/>
            <a:ext cx="78962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852488"/>
            <a:ext cx="79057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942975"/>
            <a:ext cx="78867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976313"/>
            <a:ext cx="76104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971550"/>
            <a:ext cx="76581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964"/>
          <a:stretch>
            <a:fillRect/>
          </a:stretch>
        </p:blipFill>
        <p:spPr bwMode="auto">
          <a:xfrm>
            <a:off x="1066800" y="1447800"/>
            <a:ext cx="7229475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4390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609600"/>
            <a:ext cx="42239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74320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hlinkClick r:id="rId5"/>
          </p:cNvPr>
          <p:cNvSpPr txBox="1"/>
          <p:nvPr/>
        </p:nvSpPr>
        <p:spPr>
          <a:xfrm>
            <a:off x="1905000" y="3581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https://sebhastian.com/list-comprehension-javascript/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495800"/>
            <a:ext cx="6412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Note: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The next module deals with Built-In Objects like Set and Map.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The following slides are simply informative in nature.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71538"/>
            <a:ext cx="80010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904875"/>
            <a:ext cx="78676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085850"/>
            <a:ext cx="7915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799223" cy="479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990600"/>
            <a:ext cx="76104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938213"/>
            <a:ext cx="76866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Arrows and </a:t>
            </a:r>
            <a:r>
              <a:rPr lang="en-US" dirty="0" err="1"/>
              <a:t>Asynch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5873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871538"/>
            <a:ext cx="7953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900113"/>
            <a:ext cx="78676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623888"/>
            <a:ext cx="78771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890588"/>
            <a:ext cx="78867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666750"/>
            <a:ext cx="6686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A555-BC29-4783-AB8D-804806BE4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900113"/>
            <a:ext cx="77914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56</Words>
  <Application>Microsoft Office PowerPoint</Application>
  <PresentationFormat>On-screen Show (4:3)</PresentationFormat>
  <Paragraphs>31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Arrows and Asynch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Samuels</dc:creator>
  <cp:lastModifiedBy>Stephen Samuels</cp:lastModifiedBy>
  <cp:revision>10</cp:revision>
  <dcterms:created xsi:type="dcterms:W3CDTF">2021-07-24T12:11:02Z</dcterms:created>
  <dcterms:modified xsi:type="dcterms:W3CDTF">2021-07-25T15:26:45Z</dcterms:modified>
</cp:coreProperties>
</file>