
<file path=[Content_Types].xml><?xml version="1.0" encoding="utf-8"?>
<Types xmlns="http://schemas.openxmlformats.org/package/2006/content-types">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9" r:id="rId3"/>
    <p:sldId id="257" r:id="rId4"/>
    <p:sldId id="260" r:id="rId5"/>
    <p:sldId id="258" r:id="rId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C6A20C4-FD87-4608-8233-2682E1E4606B}" type="datetimeFigureOut">
              <a:rPr lang="en-US" smtClean="0"/>
              <a:pPr/>
              <a:t>7/26/2021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C8BD761-D110-4A35-8F9F-9D45131807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14:34:22</a:t>
            </a:r>
          </a:p>
          <a:p>
            <a:r>
              <a:t>--------------------------------------------</a:t>
            </a:r>
          </a:p>
          <a:p>
            <a:r>
              <a:t>Hello, I’m Joe eames. In this  module, we’ll be looking at some  changes that ecmascript 6 will  be bringing to built in objects,  which will include existing  objects and some new ones.  We’ll look at how numbers are  different in ES6, and some new  functionality on the  Math  Object, we’ll also see how the  Array object is changing, and  we’ll also look at some new  objects: Sets and Maps, which  have both a regular version,  and a weak reference version.  In order to look at the examples  from this module, I’ll be using  two different browsers, Chrome,  and FireFox Nightly. Now by the  time you watch this, all the  functionality may be available in  the release versions of chrome  or FireFox, or by some miracle,  Internet Explorer. So even  though you’ll easily be able to  identify which browser I’m  using, check the ES6  compatibility chart, try out the  functionality in your favorite  browser and if it doesn’t work,  then try it in another browser,  and if you have to, then use the  same browser I’m using.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14:34:22</a:t>
            </a:r>
          </a:p>
          <a:p>
            <a:r>
              <a:t>--------------------------------------------</a:t>
            </a:r>
          </a:p>
          <a:p>
            <a:r>
              <a:t>Weakmaps!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14:34:22</a:t>
            </a:r>
          </a:p>
          <a:p>
            <a:r>
              <a:t>--------------------------------------------</a:t>
            </a:r>
          </a:p>
          <a:p>
            <a:r>
              <a:t>In this module we looked at some  interesting features of ecmascript  6. &lt;B&gt;We saw the new  capabilities of numbers and  math, &lt;B&gt; how arrays have  changed, &lt;B&gt; and we looked at  the 2 new data structures in ES6,  Set and Map, &lt;B&gt; and also  looked at how their weak  versions worked as well. All  these new features give us a  greatly improved capability to  solve algorithmic problems in  JavaScript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E7A1478-A161-492B-AD1F-DD112EB4BA1B}" type="datetime1">
              <a:rPr lang="en-US" smtClean="0"/>
              <a:pPr/>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5298CC4-A255-484E-9756-9AD9B822274E}" type="datetime1">
              <a:rPr lang="en-US" smtClean="0"/>
              <a:pPr/>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E45BD8C-FA78-4BCD-BCAF-C562FDE21389}" type="datetime1">
              <a:rPr lang="en-US" smtClean="0"/>
              <a:pPr/>
              <a:t>7/26/2021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9510F72-7008-4293-AAA5-D7C10B5BB155}" type="datetime1">
              <a:rPr lang="en-US" smtClean="0"/>
              <a:pPr/>
              <a:t>7/26/2021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C356E11-85E2-42BF-BF51-F394A1D63541}" type="datetime1">
              <a:rPr lang="en-US" smtClean="0"/>
              <a:pPr/>
              <a:t>7/26/2021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6190" y="1902587"/>
            <a:ext cx="7611618" cy="513714"/>
          </a:xfrm>
          <a:prstGeom prst="rect">
            <a:avLst/>
          </a:prstGeom>
        </p:spPr>
        <p:txBody>
          <a:bodyPr wrap="square" lIns="0" tIns="0" rIns="0" bIns="0">
            <a:spAutoFit/>
          </a:bodyPr>
          <a:lstStyle>
            <a:lvl1pPr>
              <a:defRPr sz="3200" b="1" i="0">
                <a:solidFill>
                  <a:schemeClr val="tx1"/>
                </a:solidFill>
                <a:latin typeface="Tahoma"/>
                <a:cs typeface="Tahoma"/>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E770AA01-AC01-4FD4-B437-E3577CA4CF70}" type="datetime1">
              <a:rPr lang="en-US" smtClean="0"/>
              <a:pPr/>
              <a:t>7/26/2021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333375" y="947738"/>
            <a:ext cx="8477250" cy="4962525"/>
          </a:xfrm>
          <a:prstGeom prst="rect">
            <a:avLst/>
          </a:prstGeom>
          <a:noFill/>
          <a:ln w="9525">
            <a:noFill/>
            <a:miter lim="800000"/>
            <a:headEnd/>
            <a:tailEnd/>
          </a:ln>
          <a:effectLst/>
        </p:spPr>
      </p:pic>
      <p:sp>
        <p:nvSpPr>
          <p:cNvPr id="12" name="Slide Number Placeholder 11"/>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2"/>
          <a:srcRect/>
          <a:stretch>
            <a:fillRect/>
          </a:stretch>
        </p:blipFill>
        <p:spPr bwMode="auto">
          <a:xfrm>
            <a:off x="657225" y="881063"/>
            <a:ext cx="7829550" cy="50958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26544" y="1525460"/>
            <a:ext cx="2159635" cy="3060700"/>
            <a:chOff x="5626544" y="1525460"/>
            <a:chExt cx="2159635" cy="3060700"/>
          </a:xfrm>
        </p:grpSpPr>
        <p:sp>
          <p:nvSpPr>
            <p:cNvPr id="3" name="object 3"/>
            <p:cNvSpPr/>
            <p:nvPr/>
          </p:nvSpPr>
          <p:spPr>
            <a:xfrm>
              <a:off x="5639562" y="1538477"/>
              <a:ext cx="2133600" cy="3034665"/>
            </a:xfrm>
            <a:custGeom>
              <a:avLst/>
              <a:gdLst/>
              <a:ahLst/>
              <a:cxnLst/>
              <a:rect l="l" t="t" r="r" b="b"/>
              <a:pathLst>
                <a:path w="2133600" h="3034665">
                  <a:moveTo>
                    <a:pt x="2133599" y="0"/>
                  </a:moveTo>
                  <a:lnTo>
                    <a:pt x="0" y="0"/>
                  </a:lnTo>
                  <a:lnTo>
                    <a:pt x="0" y="3034284"/>
                  </a:lnTo>
                  <a:lnTo>
                    <a:pt x="2133599" y="3034284"/>
                  </a:lnTo>
                  <a:lnTo>
                    <a:pt x="2133599" y="0"/>
                  </a:lnTo>
                  <a:close/>
                </a:path>
              </a:pathLst>
            </a:custGeom>
            <a:solidFill>
              <a:srgbClr val="8064A2"/>
            </a:solidFill>
          </p:spPr>
          <p:txBody>
            <a:bodyPr wrap="square" lIns="0" tIns="0" rIns="0" bIns="0" rtlCol="0"/>
            <a:lstStyle/>
            <a:p>
              <a:endParaRPr/>
            </a:p>
          </p:txBody>
        </p:sp>
        <p:sp>
          <p:nvSpPr>
            <p:cNvPr id="4" name="object 4"/>
            <p:cNvSpPr/>
            <p:nvPr/>
          </p:nvSpPr>
          <p:spPr>
            <a:xfrm>
              <a:off x="5639562" y="1538477"/>
              <a:ext cx="2133600" cy="3034665"/>
            </a:xfrm>
            <a:custGeom>
              <a:avLst/>
              <a:gdLst/>
              <a:ahLst/>
              <a:cxnLst/>
              <a:rect l="l" t="t" r="r" b="b"/>
              <a:pathLst>
                <a:path w="2133600" h="3034665">
                  <a:moveTo>
                    <a:pt x="0" y="0"/>
                  </a:moveTo>
                  <a:lnTo>
                    <a:pt x="2133599" y="0"/>
                  </a:lnTo>
                  <a:lnTo>
                    <a:pt x="2133599" y="3034284"/>
                  </a:lnTo>
                  <a:lnTo>
                    <a:pt x="0" y="3034284"/>
                  </a:lnTo>
                  <a:lnTo>
                    <a:pt x="0" y="0"/>
                  </a:lnTo>
                  <a:close/>
                </a:path>
              </a:pathLst>
            </a:custGeom>
            <a:ln w="25908">
              <a:solidFill>
                <a:srgbClr val="5C4776"/>
              </a:solidFill>
            </a:ln>
          </p:spPr>
          <p:txBody>
            <a:bodyPr wrap="square" lIns="0" tIns="0" rIns="0" bIns="0" rtlCol="0"/>
            <a:lstStyle/>
            <a:p>
              <a:endParaRPr/>
            </a:p>
          </p:txBody>
        </p:sp>
      </p:grpSp>
      <p:sp>
        <p:nvSpPr>
          <p:cNvPr id="5" name="object 5"/>
          <p:cNvSpPr txBox="1"/>
          <p:nvPr/>
        </p:nvSpPr>
        <p:spPr>
          <a:xfrm>
            <a:off x="6425310" y="1543441"/>
            <a:ext cx="558800" cy="330835"/>
          </a:xfrm>
          <a:prstGeom prst="rect">
            <a:avLst/>
          </a:prstGeom>
        </p:spPr>
        <p:txBody>
          <a:bodyPr vert="horz" wrap="square" lIns="0" tIns="13335" rIns="0" bIns="0" rtlCol="0">
            <a:spAutoFit/>
          </a:bodyPr>
          <a:lstStyle/>
          <a:p>
            <a:pPr marL="12700">
              <a:lnSpc>
                <a:spcPct val="100000"/>
              </a:lnSpc>
              <a:spcBef>
                <a:spcPts val="105"/>
              </a:spcBef>
            </a:pPr>
            <a:r>
              <a:rPr sz="2000" b="1" spc="-254" dirty="0">
                <a:solidFill>
                  <a:srgbClr val="FFFFFF"/>
                </a:solidFill>
                <a:latin typeface="Arial"/>
                <a:cs typeface="Arial"/>
              </a:rPr>
              <a:t>B</a:t>
            </a:r>
            <a:r>
              <a:rPr sz="2000" b="1" spc="-210" dirty="0">
                <a:solidFill>
                  <a:srgbClr val="FFFFFF"/>
                </a:solidFill>
                <a:latin typeface="Arial"/>
                <a:cs typeface="Arial"/>
              </a:rPr>
              <a:t>o</a:t>
            </a:r>
            <a:r>
              <a:rPr sz="2000" b="1" spc="-185" dirty="0">
                <a:solidFill>
                  <a:srgbClr val="FFFFFF"/>
                </a:solidFill>
                <a:latin typeface="Arial"/>
                <a:cs typeface="Arial"/>
              </a:rPr>
              <a:t>d</a:t>
            </a:r>
            <a:r>
              <a:rPr sz="2000" b="1" spc="-170" dirty="0">
                <a:solidFill>
                  <a:srgbClr val="FFFFFF"/>
                </a:solidFill>
                <a:latin typeface="Arial"/>
                <a:cs typeface="Arial"/>
              </a:rPr>
              <a:t>y</a:t>
            </a:r>
            <a:endParaRPr sz="2000">
              <a:latin typeface="Arial"/>
              <a:cs typeface="Arial"/>
            </a:endParaRPr>
          </a:p>
        </p:txBody>
      </p:sp>
      <p:sp>
        <p:nvSpPr>
          <p:cNvPr id="6" name="object 6"/>
          <p:cNvSpPr txBox="1">
            <a:spLocks noGrp="1"/>
          </p:cNvSpPr>
          <p:nvPr>
            <p:ph type="title"/>
          </p:nvPr>
        </p:nvSpPr>
        <p:spPr>
          <a:xfrm>
            <a:off x="2877470" y="446023"/>
            <a:ext cx="3387090" cy="452120"/>
          </a:xfrm>
          <a:prstGeom prst="rect">
            <a:avLst/>
          </a:prstGeom>
        </p:spPr>
        <p:txBody>
          <a:bodyPr vert="horz" wrap="square" lIns="0" tIns="12065" rIns="0" bIns="0" rtlCol="0">
            <a:spAutoFit/>
          </a:bodyPr>
          <a:lstStyle/>
          <a:p>
            <a:pPr marL="12700">
              <a:lnSpc>
                <a:spcPct val="100000"/>
              </a:lnSpc>
              <a:spcBef>
                <a:spcPts val="95"/>
              </a:spcBef>
            </a:pPr>
            <a:r>
              <a:rPr sz="2800" spc="-250" dirty="0"/>
              <a:t>Wea</a:t>
            </a:r>
            <a:r>
              <a:rPr sz="2800" spc="-210" dirty="0"/>
              <a:t>k</a:t>
            </a:r>
            <a:r>
              <a:rPr sz="2800" spc="-145" dirty="0"/>
              <a:t>M</a:t>
            </a:r>
            <a:r>
              <a:rPr sz="2800" spc="-150" dirty="0"/>
              <a:t>ap</a:t>
            </a:r>
            <a:r>
              <a:rPr sz="2800" spc="-250" dirty="0"/>
              <a:t> </a:t>
            </a:r>
            <a:r>
              <a:rPr sz="2800" spc="-295" dirty="0"/>
              <a:t>&amp;</a:t>
            </a:r>
            <a:r>
              <a:rPr sz="2800" spc="-245" dirty="0"/>
              <a:t> </a:t>
            </a:r>
            <a:r>
              <a:rPr sz="2800" spc="-250" dirty="0"/>
              <a:t>Wea</a:t>
            </a:r>
            <a:r>
              <a:rPr sz="2800" spc="-210" dirty="0"/>
              <a:t>k</a:t>
            </a:r>
            <a:r>
              <a:rPr sz="2800" spc="-265" dirty="0"/>
              <a:t>S</a:t>
            </a:r>
            <a:r>
              <a:rPr sz="2800" spc="-165" dirty="0"/>
              <a:t>et</a:t>
            </a:r>
            <a:endParaRPr sz="2800"/>
          </a:p>
        </p:txBody>
      </p:sp>
      <p:sp>
        <p:nvSpPr>
          <p:cNvPr id="7" name="object 7"/>
          <p:cNvSpPr txBox="1"/>
          <p:nvPr/>
        </p:nvSpPr>
        <p:spPr>
          <a:xfrm>
            <a:off x="6186678" y="2134361"/>
            <a:ext cx="1066800" cy="381000"/>
          </a:xfrm>
          <a:prstGeom prst="rect">
            <a:avLst/>
          </a:prstGeom>
          <a:solidFill>
            <a:srgbClr val="C0504D"/>
          </a:solidFill>
          <a:ln w="25907">
            <a:solidFill>
              <a:srgbClr val="8C3836"/>
            </a:solidFill>
          </a:ln>
        </p:spPr>
        <p:txBody>
          <a:bodyPr vert="horz" wrap="square" lIns="0" tIns="10160" rIns="0" bIns="0" rtlCol="0">
            <a:spAutoFit/>
          </a:bodyPr>
          <a:lstStyle/>
          <a:p>
            <a:pPr marL="287655">
              <a:lnSpc>
                <a:spcPct val="100000"/>
              </a:lnSpc>
              <a:spcBef>
                <a:spcPts val="80"/>
              </a:spcBef>
            </a:pPr>
            <a:r>
              <a:rPr sz="2000" b="1" spc="-105" dirty="0">
                <a:solidFill>
                  <a:srgbClr val="FFFFFF"/>
                </a:solidFill>
                <a:latin typeface="Arial"/>
                <a:cs typeface="Arial"/>
              </a:rPr>
              <a:t>Div1</a:t>
            </a:r>
            <a:endParaRPr sz="2000">
              <a:latin typeface="Arial"/>
              <a:cs typeface="Arial"/>
            </a:endParaRPr>
          </a:p>
        </p:txBody>
      </p:sp>
      <p:sp>
        <p:nvSpPr>
          <p:cNvPr id="8" name="object 8"/>
          <p:cNvSpPr txBox="1"/>
          <p:nvPr/>
        </p:nvSpPr>
        <p:spPr>
          <a:xfrm>
            <a:off x="6186678" y="3886961"/>
            <a:ext cx="1066800" cy="381000"/>
          </a:xfrm>
          <a:prstGeom prst="rect">
            <a:avLst/>
          </a:prstGeom>
          <a:solidFill>
            <a:srgbClr val="C0504D"/>
          </a:solidFill>
          <a:ln w="25907">
            <a:solidFill>
              <a:srgbClr val="8C3836"/>
            </a:solidFill>
          </a:ln>
        </p:spPr>
        <p:txBody>
          <a:bodyPr vert="horz" wrap="square" lIns="0" tIns="10160" rIns="0" bIns="0" rtlCol="0">
            <a:spAutoFit/>
          </a:bodyPr>
          <a:lstStyle/>
          <a:p>
            <a:pPr marL="287655">
              <a:lnSpc>
                <a:spcPct val="100000"/>
              </a:lnSpc>
              <a:spcBef>
                <a:spcPts val="80"/>
              </a:spcBef>
            </a:pPr>
            <a:r>
              <a:rPr sz="2000" b="1" spc="-105" dirty="0">
                <a:solidFill>
                  <a:srgbClr val="FFFFFF"/>
                </a:solidFill>
                <a:latin typeface="Arial"/>
                <a:cs typeface="Arial"/>
              </a:rPr>
              <a:t>Div3</a:t>
            </a:r>
            <a:endParaRPr sz="2000">
              <a:latin typeface="Arial"/>
              <a:cs typeface="Arial"/>
            </a:endParaRPr>
          </a:p>
        </p:txBody>
      </p:sp>
      <p:sp>
        <p:nvSpPr>
          <p:cNvPr id="9" name="object 9"/>
          <p:cNvSpPr txBox="1"/>
          <p:nvPr/>
        </p:nvSpPr>
        <p:spPr>
          <a:xfrm>
            <a:off x="6186678" y="2986277"/>
            <a:ext cx="1066800" cy="381000"/>
          </a:xfrm>
          <a:prstGeom prst="rect">
            <a:avLst/>
          </a:prstGeom>
          <a:solidFill>
            <a:srgbClr val="C0504D"/>
          </a:solidFill>
          <a:ln w="25907">
            <a:solidFill>
              <a:srgbClr val="8C3836"/>
            </a:solidFill>
          </a:ln>
        </p:spPr>
        <p:txBody>
          <a:bodyPr vert="horz" wrap="square" lIns="0" tIns="10160" rIns="0" bIns="0" rtlCol="0">
            <a:spAutoFit/>
          </a:bodyPr>
          <a:lstStyle/>
          <a:p>
            <a:pPr marL="287655">
              <a:lnSpc>
                <a:spcPct val="100000"/>
              </a:lnSpc>
              <a:spcBef>
                <a:spcPts val="80"/>
              </a:spcBef>
            </a:pPr>
            <a:r>
              <a:rPr sz="2000" b="1" spc="-105" dirty="0">
                <a:solidFill>
                  <a:srgbClr val="FFFFFF"/>
                </a:solidFill>
                <a:latin typeface="Arial"/>
                <a:cs typeface="Arial"/>
              </a:rPr>
              <a:t>Div2</a:t>
            </a:r>
            <a:endParaRPr sz="2000">
              <a:latin typeface="Arial"/>
              <a:cs typeface="Arial"/>
            </a:endParaRPr>
          </a:p>
        </p:txBody>
      </p:sp>
      <p:grpSp>
        <p:nvGrpSpPr>
          <p:cNvPr id="10" name="object 10"/>
          <p:cNvGrpSpPr/>
          <p:nvPr/>
        </p:nvGrpSpPr>
        <p:grpSpPr>
          <a:xfrm>
            <a:off x="1511744" y="1525460"/>
            <a:ext cx="2159635" cy="3060700"/>
            <a:chOff x="1511744" y="1525460"/>
            <a:chExt cx="2159635" cy="3060700"/>
          </a:xfrm>
        </p:grpSpPr>
        <p:sp>
          <p:nvSpPr>
            <p:cNvPr id="11" name="object 11"/>
            <p:cNvSpPr/>
            <p:nvPr/>
          </p:nvSpPr>
          <p:spPr>
            <a:xfrm>
              <a:off x="1524762" y="1538477"/>
              <a:ext cx="2133600" cy="3034665"/>
            </a:xfrm>
            <a:custGeom>
              <a:avLst/>
              <a:gdLst/>
              <a:ahLst/>
              <a:cxnLst/>
              <a:rect l="l" t="t" r="r" b="b"/>
              <a:pathLst>
                <a:path w="2133600" h="3034665">
                  <a:moveTo>
                    <a:pt x="2133600" y="0"/>
                  </a:moveTo>
                  <a:lnTo>
                    <a:pt x="0" y="0"/>
                  </a:lnTo>
                  <a:lnTo>
                    <a:pt x="0" y="3034284"/>
                  </a:lnTo>
                  <a:lnTo>
                    <a:pt x="2133600" y="3034284"/>
                  </a:lnTo>
                  <a:lnTo>
                    <a:pt x="2133600" y="0"/>
                  </a:lnTo>
                  <a:close/>
                </a:path>
              </a:pathLst>
            </a:custGeom>
            <a:solidFill>
              <a:srgbClr val="4BACC6"/>
            </a:solidFill>
          </p:spPr>
          <p:txBody>
            <a:bodyPr wrap="square" lIns="0" tIns="0" rIns="0" bIns="0" rtlCol="0"/>
            <a:lstStyle/>
            <a:p>
              <a:endParaRPr/>
            </a:p>
          </p:txBody>
        </p:sp>
        <p:sp>
          <p:nvSpPr>
            <p:cNvPr id="12" name="object 12"/>
            <p:cNvSpPr/>
            <p:nvPr/>
          </p:nvSpPr>
          <p:spPr>
            <a:xfrm>
              <a:off x="1524762" y="1538477"/>
              <a:ext cx="2133600" cy="3034665"/>
            </a:xfrm>
            <a:custGeom>
              <a:avLst/>
              <a:gdLst/>
              <a:ahLst/>
              <a:cxnLst/>
              <a:rect l="l" t="t" r="r" b="b"/>
              <a:pathLst>
                <a:path w="2133600" h="3034665">
                  <a:moveTo>
                    <a:pt x="0" y="0"/>
                  </a:moveTo>
                  <a:lnTo>
                    <a:pt x="2133600" y="0"/>
                  </a:lnTo>
                  <a:lnTo>
                    <a:pt x="2133600" y="3034284"/>
                  </a:lnTo>
                  <a:lnTo>
                    <a:pt x="0" y="3034284"/>
                  </a:lnTo>
                  <a:lnTo>
                    <a:pt x="0" y="0"/>
                  </a:lnTo>
                  <a:close/>
                </a:path>
              </a:pathLst>
            </a:custGeom>
            <a:ln w="25908">
              <a:solidFill>
                <a:srgbClr val="357D91"/>
              </a:solidFill>
            </a:ln>
          </p:spPr>
          <p:txBody>
            <a:bodyPr wrap="square" lIns="0" tIns="0" rIns="0" bIns="0" rtlCol="0"/>
            <a:lstStyle/>
            <a:p>
              <a:endParaRPr/>
            </a:p>
          </p:txBody>
        </p:sp>
      </p:grpSp>
      <p:sp>
        <p:nvSpPr>
          <p:cNvPr id="13" name="object 13"/>
          <p:cNvSpPr txBox="1"/>
          <p:nvPr/>
        </p:nvSpPr>
        <p:spPr>
          <a:xfrm>
            <a:off x="1537716" y="1551432"/>
            <a:ext cx="2108200" cy="570230"/>
          </a:xfrm>
          <a:prstGeom prst="rect">
            <a:avLst/>
          </a:prstGeom>
          <a:solidFill>
            <a:srgbClr val="4BACC6"/>
          </a:solidFill>
        </p:spPr>
        <p:txBody>
          <a:bodyPr vert="horz" wrap="square" lIns="0" tIns="5080" rIns="0" bIns="0" rtlCol="0">
            <a:spAutoFit/>
          </a:bodyPr>
          <a:lstStyle/>
          <a:p>
            <a:pPr algn="ctr">
              <a:lnSpc>
                <a:spcPct val="100000"/>
              </a:lnSpc>
              <a:spcBef>
                <a:spcPts val="40"/>
              </a:spcBef>
            </a:pPr>
            <a:r>
              <a:rPr sz="2000" b="1" spc="5" dirty="0">
                <a:solidFill>
                  <a:srgbClr val="FFFFFF"/>
                </a:solidFill>
                <a:latin typeface="Arial"/>
                <a:cs typeface="Arial"/>
              </a:rPr>
              <a:t>Set</a:t>
            </a:r>
            <a:endParaRPr sz="2000">
              <a:latin typeface="Arial"/>
              <a:cs typeface="Arial"/>
            </a:endParaRPr>
          </a:p>
        </p:txBody>
      </p:sp>
      <p:sp>
        <p:nvSpPr>
          <p:cNvPr id="14" name="object 14"/>
          <p:cNvSpPr txBox="1"/>
          <p:nvPr/>
        </p:nvSpPr>
        <p:spPr>
          <a:xfrm>
            <a:off x="2058161" y="2134361"/>
            <a:ext cx="1066800" cy="381000"/>
          </a:xfrm>
          <a:prstGeom prst="rect">
            <a:avLst/>
          </a:prstGeom>
          <a:solidFill>
            <a:srgbClr val="9BBB59"/>
          </a:solidFill>
          <a:ln w="25908">
            <a:solidFill>
              <a:srgbClr val="71893F"/>
            </a:solidFill>
          </a:ln>
        </p:spPr>
        <p:txBody>
          <a:bodyPr vert="horz" wrap="square" lIns="0" tIns="10160" rIns="0" bIns="0" rtlCol="0">
            <a:spAutoFit/>
          </a:bodyPr>
          <a:lstStyle/>
          <a:p>
            <a:pPr marL="207010">
              <a:lnSpc>
                <a:spcPct val="100000"/>
              </a:lnSpc>
              <a:spcBef>
                <a:spcPts val="80"/>
              </a:spcBef>
            </a:pPr>
            <a:r>
              <a:rPr sz="2000" b="1" spc="-25" dirty="0">
                <a:solidFill>
                  <a:srgbClr val="FFFFFF"/>
                </a:solidFill>
                <a:latin typeface="Arial"/>
                <a:cs typeface="Arial"/>
              </a:rPr>
              <a:t>Item1</a:t>
            </a:r>
            <a:endParaRPr sz="2000">
              <a:latin typeface="Arial"/>
              <a:cs typeface="Arial"/>
            </a:endParaRPr>
          </a:p>
        </p:txBody>
      </p:sp>
      <p:sp>
        <p:nvSpPr>
          <p:cNvPr id="15" name="object 15"/>
          <p:cNvSpPr txBox="1"/>
          <p:nvPr/>
        </p:nvSpPr>
        <p:spPr>
          <a:xfrm>
            <a:off x="2058161" y="3886961"/>
            <a:ext cx="1066800" cy="381000"/>
          </a:xfrm>
          <a:prstGeom prst="rect">
            <a:avLst/>
          </a:prstGeom>
          <a:solidFill>
            <a:srgbClr val="9BBB59"/>
          </a:solidFill>
          <a:ln w="25908">
            <a:solidFill>
              <a:srgbClr val="71893F"/>
            </a:solidFill>
          </a:ln>
        </p:spPr>
        <p:txBody>
          <a:bodyPr vert="horz" wrap="square" lIns="0" tIns="10160" rIns="0" bIns="0" rtlCol="0">
            <a:spAutoFit/>
          </a:bodyPr>
          <a:lstStyle/>
          <a:p>
            <a:pPr marL="207010">
              <a:lnSpc>
                <a:spcPct val="100000"/>
              </a:lnSpc>
              <a:spcBef>
                <a:spcPts val="80"/>
              </a:spcBef>
            </a:pPr>
            <a:r>
              <a:rPr sz="2000" b="1" spc="-25" dirty="0">
                <a:solidFill>
                  <a:srgbClr val="FFFFFF"/>
                </a:solidFill>
                <a:latin typeface="Arial"/>
                <a:cs typeface="Arial"/>
              </a:rPr>
              <a:t>Item3</a:t>
            </a:r>
            <a:endParaRPr sz="2000">
              <a:latin typeface="Arial"/>
              <a:cs typeface="Arial"/>
            </a:endParaRPr>
          </a:p>
        </p:txBody>
      </p:sp>
      <p:sp>
        <p:nvSpPr>
          <p:cNvPr id="16" name="object 16"/>
          <p:cNvSpPr txBox="1"/>
          <p:nvPr/>
        </p:nvSpPr>
        <p:spPr>
          <a:xfrm>
            <a:off x="2058161" y="2986277"/>
            <a:ext cx="1066800" cy="381000"/>
          </a:xfrm>
          <a:prstGeom prst="rect">
            <a:avLst/>
          </a:prstGeom>
          <a:solidFill>
            <a:srgbClr val="9BBB59"/>
          </a:solidFill>
          <a:ln w="25908">
            <a:solidFill>
              <a:srgbClr val="71893F"/>
            </a:solidFill>
          </a:ln>
        </p:spPr>
        <p:txBody>
          <a:bodyPr vert="horz" wrap="square" lIns="0" tIns="10160" rIns="0" bIns="0" rtlCol="0">
            <a:spAutoFit/>
          </a:bodyPr>
          <a:lstStyle/>
          <a:p>
            <a:pPr marL="207010">
              <a:lnSpc>
                <a:spcPct val="100000"/>
              </a:lnSpc>
              <a:spcBef>
                <a:spcPts val="80"/>
              </a:spcBef>
            </a:pPr>
            <a:r>
              <a:rPr sz="2000" b="1" spc="-25" dirty="0">
                <a:solidFill>
                  <a:srgbClr val="FFFFFF"/>
                </a:solidFill>
                <a:latin typeface="Arial"/>
                <a:cs typeface="Arial"/>
              </a:rPr>
              <a:t>Item2</a:t>
            </a:r>
            <a:endParaRPr sz="2000">
              <a:latin typeface="Arial"/>
              <a:cs typeface="Arial"/>
            </a:endParaRPr>
          </a:p>
        </p:txBody>
      </p:sp>
      <p:grpSp>
        <p:nvGrpSpPr>
          <p:cNvPr id="17" name="object 17"/>
          <p:cNvGrpSpPr/>
          <p:nvPr/>
        </p:nvGrpSpPr>
        <p:grpSpPr>
          <a:xfrm>
            <a:off x="3124200" y="2285997"/>
            <a:ext cx="3061970" cy="1828800"/>
            <a:chOff x="3124200" y="2285997"/>
            <a:chExt cx="3061970" cy="1828800"/>
          </a:xfrm>
        </p:grpSpPr>
        <p:sp>
          <p:nvSpPr>
            <p:cNvPr id="18" name="object 18"/>
            <p:cNvSpPr/>
            <p:nvPr/>
          </p:nvSpPr>
          <p:spPr>
            <a:xfrm>
              <a:off x="3124200" y="2324100"/>
              <a:ext cx="2998470" cy="0"/>
            </a:xfrm>
            <a:custGeom>
              <a:avLst/>
              <a:gdLst/>
              <a:ahLst/>
              <a:cxnLst/>
              <a:rect l="l" t="t" r="r" b="b"/>
              <a:pathLst>
                <a:path w="2998470">
                  <a:moveTo>
                    <a:pt x="0" y="0"/>
                  </a:moveTo>
                  <a:lnTo>
                    <a:pt x="2998355" y="0"/>
                  </a:lnTo>
                </a:path>
              </a:pathLst>
            </a:custGeom>
            <a:ln w="12700">
              <a:solidFill>
                <a:srgbClr val="000000"/>
              </a:solidFill>
            </a:ln>
          </p:spPr>
          <p:txBody>
            <a:bodyPr wrap="square" lIns="0" tIns="0" rIns="0" bIns="0" rtlCol="0"/>
            <a:lstStyle/>
            <a:p>
              <a:endParaRPr/>
            </a:p>
          </p:txBody>
        </p:sp>
        <p:sp>
          <p:nvSpPr>
            <p:cNvPr id="19" name="object 19"/>
            <p:cNvSpPr/>
            <p:nvPr/>
          </p:nvSpPr>
          <p:spPr>
            <a:xfrm>
              <a:off x="6109856" y="22859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3124200" y="3176016"/>
              <a:ext cx="2998470" cy="0"/>
            </a:xfrm>
            <a:custGeom>
              <a:avLst/>
              <a:gdLst/>
              <a:ahLst/>
              <a:cxnLst/>
              <a:rect l="l" t="t" r="r" b="b"/>
              <a:pathLst>
                <a:path w="2998470">
                  <a:moveTo>
                    <a:pt x="0" y="0"/>
                  </a:moveTo>
                  <a:lnTo>
                    <a:pt x="2998355" y="0"/>
                  </a:lnTo>
                </a:path>
              </a:pathLst>
            </a:custGeom>
            <a:ln w="12700">
              <a:solidFill>
                <a:srgbClr val="000000"/>
              </a:solidFill>
            </a:ln>
          </p:spPr>
          <p:txBody>
            <a:bodyPr wrap="square" lIns="0" tIns="0" rIns="0" bIns="0" rtlCol="0"/>
            <a:lstStyle/>
            <a:p>
              <a:endParaRPr/>
            </a:p>
          </p:txBody>
        </p:sp>
        <p:sp>
          <p:nvSpPr>
            <p:cNvPr id="21" name="object 21"/>
            <p:cNvSpPr/>
            <p:nvPr/>
          </p:nvSpPr>
          <p:spPr>
            <a:xfrm>
              <a:off x="6109856" y="313791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3124200" y="4076700"/>
              <a:ext cx="2998470" cy="0"/>
            </a:xfrm>
            <a:custGeom>
              <a:avLst/>
              <a:gdLst/>
              <a:ahLst/>
              <a:cxnLst/>
              <a:rect l="l" t="t" r="r" b="b"/>
              <a:pathLst>
                <a:path w="2998470">
                  <a:moveTo>
                    <a:pt x="0" y="0"/>
                  </a:moveTo>
                  <a:lnTo>
                    <a:pt x="2998355" y="0"/>
                  </a:lnTo>
                </a:path>
              </a:pathLst>
            </a:custGeom>
            <a:ln w="12700">
              <a:solidFill>
                <a:srgbClr val="000000"/>
              </a:solidFill>
            </a:ln>
          </p:spPr>
          <p:txBody>
            <a:bodyPr wrap="square" lIns="0" tIns="0" rIns="0" bIns="0" rtlCol="0"/>
            <a:lstStyle/>
            <a:p>
              <a:endParaRPr/>
            </a:p>
          </p:txBody>
        </p:sp>
        <p:sp>
          <p:nvSpPr>
            <p:cNvPr id="23" name="object 23"/>
            <p:cNvSpPr/>
            <p:nvPr/>
          </p:nvSpPr>
          <p:spPr>
            <a:xfrm>
              <a:off x="6109856" y="403859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3124200" y="3176016"/>
              <a:ext cx="1003300" cy="0"/>
            </a:xfrm>
            <a:custGeom>
              <a:avLst/>
              <a:gdLst/>
              <a:ahLst/>
              <a:cxnLst/>
              <a:rect l="l" t="t" r="r" b="b"/>
              <a:pathLst>
                <a:path w="1003300">
                  <a:moveTo>
                    <a:pt x="0" y="0"/>
                  </a:moveTo>
                  <a:lnTo>
                    <a:pt x="1003300" y="0"/>
                  </a:lnTo>
                </a:path>
              </a:pathLst>
            </a:custGeom>
            <a:ln w="12700">
              <a:solidFill>
                <a:srgbClr val="000000"/>
              </a:solidFill>
            </a:ln>
          </p:spPr>
          <p:txBody>
            <a:bodyPr wrap="square" lIns="0" tIns="0" rIns="0" bIns="0" rtlCol="0"/>
            <a:lstStyle/>
            <a:p>
              <a:endParaRPr/>
            </a:p>
          </p:txBody>
        </p:sp>
        <p:sp>
          <p:nvSpPr>
            <p:cNvPr id="25" name="object 25"/>
            <p:cNvSpPr/>
            <p:nvPr/>
          </p:nvSpPr>
          <p:spPr>
            <a:xfrm>
              <a:off x="4114802" y="313791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26" name="Slide Number Placeholder 25"/>
          <p:cNvSpPr>
            <a:spLocks noGrp="1"/>
          </p:cNvSpPr>
          <p:nvPr>
            <p:ph type="sldNum" sz="quarter" idx="7"/>
          </p:nvPr>
        </p:nvSpPr>
        <p:spPr/>
        <p:txBody>
          <a:bodyPr/>
          <a:lstStyle/>
          <a:p>
            <a:fld id="{B6F15528-21DE-4FAA-801E-634DDDAF4B2B}" type="slidenum">
              <a:rPr lang="en-US" smtClean="0"/>
              <a:pPr/>
              <a:t>3</a:t>
            </a:fld>
            <a:endParaRPr 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4</a:t>
            </a:fld>
            <a:endParaRPr lang="en-US"/>
          </a:p>
        </p:txBody>
      </p:sp>
      <p:pic>
        <p:nvPicPr>
          <p:cNvPr id="2050" name="Picture 2"/>
          <p:cNvPicPr>
            <a:picLocks noChangeAspect="1" noChangeArrowheads="1"/>
          </p:cNvPicPr>
          <p:nvPr/>
        </p:nvPicPr>
        <p:blipFill>
          <a:blip r:embed="rId2"/>
          <a:srcRect/>
          <a:stretch>
            <a:fillRect/>
          </a:stretch>
        </p:blipFill>
        <p:spPr bwMode="auto">
          <a:xfrm>
            <a:off x="942975" y="995363"/>
            <a:ext cx="7258050" cy="48672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9459" y="446023"/>
            <a:ext cx="1543050" cy="452120"/>
          </a:xfrm>
          <a:prstGeom prst="rect">
            <a:avLst/>
          </a:prstGeom>
        </p:spPr>
        <p:txBody>
          <a:bodyPr vert="horz" wrap="square" lIns="0" tIns="12065" rIns="0" bIns="0" rtlCol="0">
            <a:spAutoFit/>
          </a:bodyPr>
          <a:lstStyle/>
          <a:p>
            <a:pPr marL="12700">
              <a:lnSpc>
                <a:spcPct val="100000"/>
              </a:lnSpc>
              <a:spcBef>
                <a:spcPts val="95"/>
              </a:spcBef>
            </a:pPr>
            <a:r>
              <a:rPr sz="2800" spc="-215" dirty="0"/>
              <a:t>Summary</a:t>
            </a:r>
            <a:endParaRPr sz="2800"/>
          </a:p>
        </p:txBody>
      </p:sp>
      <p:grpSp>
        <p:nvGrpSpPr>
          <p:cNvPr id="3" name="object 3"/>
          <p:cNvGrpSpPr/>
          <p:nvPr/>
        </p:nvGrpSpPr>
        <p:grpSpPr>
          <a:xfrm>
            <a:off x="1587944" y="1033208"/>
            <a:ext cx="2068195" cy="1867535"/>
            <a:chOff x="1587944" y="1033208"/>
            <a:chExt cx="2068195" cy="1867535"/>
          </a:xfrm>
        </p:grpSpPr>
        <p:sp>
          <p:nvSpPr>
            <p:cNvPr id="4" name="object 4"/>
            <p:cNvSpPr/>
            <p:nvPr/>
          </p:nvSpPr>
          <p:spPr>
            <a:xfrm>
              <a:off x="1600962" y="1046226"/>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F79646"/>
            </a:solidFill>
          </p:spPr>
          <p:txBody>
            <a:bodyPr wrap="square" lIns="0" tIns="0" rIns="0" bIns="0" rtlCol="0"/>
            <a:lstStyle/>
            <a:p>
              <a:endParaRPr/>
            </a:p>
          </p:txBody>
        </p:sp>
        <p:sp>
          <p:nvSpPr>
            <p:cNvPr id="5" name="object 5"/>
            <p:cNvSpPr/>
            <p:nvPr/>
          </p:nvSpPr>
          <p:spPr>
            <a:xfrm>
              <a:off x="1600962" y="1046226"/>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B66D31"/>
              </a:solidFill>
            </a:ln>
          </p:spPr>
          <p:txBody>
            <a:bodyPr wrap="square" lIns="0" tIns="0" rIns="0" bIns="0" rtlCol="0"/>
            <a:lstStyle/>
            <a:p>
              <a:endParaRPr/>
            </a:p>
          </p:txBody>
        </p:sp>
      </p:grpSp>
      <p:sp>
        <p:nvSpPr>
          <p:cNvPr id="6" name="object 6"/>
          <p:cNvSpPr txBox="1"/>
          <p:nvPr/>
        </p:nvSpPr>
        <p:spPr>
          <a:xfrm>
            <a:off x="2156879" y="1636180"/>
            <a:ext cx="930275" cy="636270"/>
          </a:xfrm>
          <a:prstGeom prst="rect">
            <a:avLst/>
          </a:prstGeom>
        </p:spPr>
        <p:txBody>
          <a:bodyPr vert="horz" wrap="square" lIns="0" tIns="13335" rIns="0" bIns="0" rtlCol="0">
            <a:spAutoFit/>
          </a:bodyPr>
          <a:lstStyle/>
          <a:p>
            <a:pPr marL="175260" marR="5080" indent="-163195">
              <a:lnSpc>
                <a:spcPct val="100000"/>
              </a:lnSpc>
              <a:spcBef>
                <a:spcPts val="105"/>
              </a:spcBef>
            </a:pPr>
            <a:r>
              <a:rPr sz="2000" b="1" spc="-190" dirty="0">
                <a:solidFill>
                  <a:srgbClr val="FFFFFF"/>
                </a:solidFill>
                <a:latin typeface="Tahoma"/>
                <a:cs typeface="Tahoma"/>
              </a:rPr>
              <a:t>N</a:t>
            </a:r>
            <a:r>
              <a:rPr sz="2000" b="1" spc="-145" dirty="0">
                <a:solidFill>
                  <a:srgbClr val="FFFFFF"/>
                </a:solidFill>
                <a:latin typeface="Tahoma"/>
                <a:cs typeface="Tahoma"/>
              </a:rPr>
              <a:t>u</a:t>
            </a:r>
            <a:r>
              <a:rPr sz="2000" b="1" spc="-165" dirty="0">
                <a:solidFill>
                  <a:srgbClr val="FFFFFF"/>
                </a:solidFill>
                <a:latin typeface="Tahoma"/>
                <a:cs typeface="Tahoma"/>
              </a:rPr>
              <a:t>mb</a:t>
            </a:r>
            <a:r>
              <a:rPr sz="2000" b="1" spc="-130" dirty="0">
                <a:solidFill>
                  <a:srgbClr val="FFFFFF"/>
                </a:solidFill>
                <a:latin typeface="Tahoma"/>
                <a:cs typeface="Tahoma"/>
              </a:rPr>
              <a:t>e</a:t>
            </a:r>
            <a:r>
              <a:rPr sz="2000" b="1" spc="-125" dirty="0">
                <a:solidFill>
                  <a:srgbClr val="FFFFFF"/>
                </a:solidFill>
                <a:latin typeface="Tahoma"/>
                <a:cs typeface="Tahoma"/>
              </a:rPr>
              <a:t>r  </a:t>
            </a:r>
            <a:r>
              <a:rPr sz="2000" b="1" spc="-145" dirty="0">
                <a:solidFill>
                  <a:srgbClr val="FFFFFF"/>
                </a:solidFill>
                <a:latin typeface="Tahoma"/>
                <a:cs typeface="Tahoma"/>
              </a:rPr>
              <a:t>Math</a:t>
            </a:r>
            <a:endParaRPr sz="2000">
              <a:latin typeface="Tahoma"/>
              <a:cs typeface="Tahoma"/>
            </a:endParaRPr>
          </a:p>
        </p:txBody>
      </p:sp>
      <p:grpSp>
        <p:nvGrpSpPr>
          <p:cNvPr id="7" name="object 7"/>
          <p:cNvGrpSpPr/>
          <p:nvPr/>
        </p:nvGrpSpPr>
        <p:grpSpPr>
          <a:xfrm>
            <a:off x="3630104" y="2605976"/>
            <a:ext cx="2070100" cy="1867535"/>
            <a:chOff x="3630104" y="2605976"/>
            <a:chExt cx="2070100" cy="1867535"/>
          </a:xfrm>
        </p:grpSpPr>
        <p:sp>
          <p:nvSpPr>
            <p:cNvPr id="8" name="object 8"/>
            <p:cNvSpPr/>
            <p:nvPr/>
          </p:nvSpPr>
          <p:spPr>
            <a:xfrm>
              <a:off x="3643121" y="2618994"/>
              <a:ext cx="2044064" cy="1841500"/>
            </a:xfrm>
            <a:custGeom>
              <a:avLst/>
              <a:gdLst/>
              <a:ahLst/>
              <a:cxnLst/>
              <a:rect l="l" t="t" r="r" b="b"/>
              <a:pathLst>
                <a:path w="2044064" h="1841500">
                  <a:moveTo>
                    <a:pt x="1021841" y="0"/>
                  </a:moveTo>
                  <a:lnTo>
                    <a:pt x="970841" y="1126"/>
                  </a:lnTo>
                  <a:lnTo>
                    <a:pt x="920488" y="4470"/>
                  </a:lnTo>
                  <a:lnTo>
                    <a:pt x="870841" y="9980"/>
                  </a:lnTo>
                  <a:lnTo>
                    <a:pt x="821958" y="17602"/>
                  </a:lnTo>
                  <a:lnTo>
                    <a:pt x="773898" y="27283"/>
                  </a:lnTo>
                  <a:lnTo>
                    <a:pt x="726719" y="38972"/>
                  </a:lnTo>
                  <a:lnTo>
                    <a:pt x="680481" y="52615"/>
                  </a:lnTo>
                  <a:lnTo>
                    <a:pt x="635241" y="68159"/>
                  </a:lnTo>
                  <a:lnTo>
                    <a:pt x="591058" y="85552"/>
                  </a:lnTo>
                  <a:lnTo>
                    <a:pt x="547990" y="104741"/>
                  </a:lnTo>
                  <a:lnTo>
                    <a:pt x="506097" y="125673"/>
                  </a:lnTo>
                  <a:lnTo>
                    <a:pt x="465437" y="148296"/>
                  </a:lnTo>
                  <a:lnTo>
                    <a:pt x="426068" y="172556"/>
                  </a:lnTo>
                  <a:lnTo>
                    <a:pt x="388048" y="198402"/>
                  </a:lnTo>
                  <a:lnTo>
                    <a:pt x="351437" y="225780"/>
                  </a:lnTo>
                  <a:lnTo>
                    <a:pt x="316293" y="254637"/>
                  </a:lnTo>
                  <a:lnTo>
                    <a:pt x="282674" y="284922"/>
                  </a:lnTo>
                  <a:lnTo>
                    <a:pt x="250639" y="316580"/>
                  </a:lnTo>
                  <a:lnTo>
                    <a:pt x="220247" y="349560"/>
                  </a:lnTo>
                  <a:lnTo>
                    <a:pt x="191556" y="383809"/>
                  </a:lnTo>
                  <a:lnTo>
                    <a:pt x="164624" y="419274"/>
                  </a:lnTo>
                  <a:lnTo>
                    <a:pt x="139510" y="455901"/>
                  </a:lnTo>
                  <a:lnTo>
                    <a:pt x="116273" y="493639"/>
                  </a:lnTo>
                  <a:lnTo>
                    <a:pt x="94972" y="532435"/>
                  </a:lnTo>
                  <a:lnTo>
                    <a:pt x="75664" y="572236"/>
                  </a:lnTo>
                  <a:lnTo>
                    <a:pt x="58408" y="612990"/>
                  </a:lnTo>
                  <a:lnTo>
                    <a:pt x="43263" y="654642"/>
                  </a:lnTo>
                  <a:lnTo>
                    <a:pt x="30288" y="697142"/>
                  </a:lnTo>
                  <a:lnTo>
                    <a:pt x="19540" y="740435"/>
                  </a:lnTo>
                  <a:lnTo>
                    <a:pt x="11079" y="784470"/>
                  </a:lnTo>
                  <a:lnTo>
                    <a:pt x="4963" y="829194"/>
                  </a:lnTo>
                  <a:lnTo>
                    <a:pt x="1250" y="874553"/>
                  </a:lnTo>
                  <a:lnTo>
                    <a:pt x="0" y="920496"/>
                  </a:lnTo>
                  <a:lnTo>
                    <a:pt x="1250" y="966438"/>
                  </a:lnTo>
                  <a:lnTo>
                    <a:pt x="4963" y="1011797"/>
                  </a:lnTo>
                  <a:lnTo>
                    <a:pt x="11079" y="1056521"/>
                  </a:lnTo>
                  <a:lnTo>
                    <a:pt x="19540" y="1100556"/>
                  </a:lnTo>
                  <a:lnTo>
                    <a:pt x="30288" y="1143849"/>
                  </a:lnTo>
                  <a:lnTo>
                    <a:pt x="43263" y="1186349"/>
                  </a:lnTo>
                  <a:lnTo>
                    <a:pt x="58408" y="1228001"/>
                  </a:lnTo>
                  <a:lnTo>
                    <a:pt x="75664" y="1268755"/>
                  </a:lnTo>
                  <a:lnTo>
                    <a:pt x="94972" y="1308556"/>
                  </a:lnTo>
                  <a:lnTo>
                    <a:pt x="116273" y="1347352"/>
                  </a:lnTo>
                  <a:lnTo>
                    <a:pt x="139510" y="1385090"/>
                  </a:lnTo>
                  <a:lnTo>
                    <a:pt x="164624" y="1421717"/>
                  </a:lnTo>
                  <a:lnTo>
                    <a:pt x="191556" y="1457182"/>
                  </a:lnTo>
                  <a:lnTo>
                    <a:pt x="220247" y="1491431"/>
                  </a:lnTo>
                  <a:lnTo>
                    <a:pt x="250639" y="1524411"/>
                  </a:lnTo>
                  <a:lnTo>
                    <a:pt x="282674" y="1556069"/>
                  </a:lnTo>
                  <a:lnTo>
                    <a:pt x="316293" y="1586354"/>
                  </a:lnTo>
                  <a:lnTo>
                    <a:pt x="351437" y="1615211"/>
                  </a:lnTo>
                  <a:lnTo>
                    <a:pt x="388048" y="1642589"/>
                  </a:lnTo>
                  <a:lnTo>
                    <a:pt x="426068" y="1668435"/>
                  </a:lnTo>
                  <a:lnTo>
                    <a:pt x="465437" y="1692695"/>
                  </a:lnTo>
                  <a:lnTo>
                    <a:pt x="506097" y="1715318"/>
                  </a:lnTo>
                  <a:lnTo>
                    <a:pt x="547990" y="1736250"/>
                  </a:lnTo>
                  <a:lnTo>
                    <a:pt x="591058" y="1755439"/>
                  </a:lnTo>
                  <a:lnTo>
                    <a:pt x="635241" y="1772832"/>
                  </a:lnTo>
                  <a:lnTo>
                    <a:pt x="680481" y="1788376"/>
                  </a:lnTo>
                  <a:lnTo>
                    <a:pt x="726719" y="1802019"/>
                  </a:lnTo>
                  <a:lnTo>
                    <a:pt x="773898" y="1813708"/>
                  </a:lnTo>
                  <a:lnTo>
                    <a:pt x="821958" y="1823389"/>
                  </a:lnTo>
                  <a:lnTo>
                    <a:pt x="870841" y="1831011"/>
                  </a:lnTo>
                  <a:lnTo>
                    <a:pt x="920488" y="1836521"/>
                  </a:lnTo>
                  <a:lnTo>
                    <a:pt x="970841" y="1839865"/>
                  </a:lnTo>
                  <a:lnTo>
                    <a:pt x="1021841" y="1840992"/>
                  </a:lnTo>
                  <a:lnTo>
                    <a:pt x="1072842" y="1839865"/>
                  </a:lnTo>
                  <a:lnTo>
                    <a:pt x="1123195" y="1836521"/>
                  </a:lnTo>
                  <a:lnTo>
                    <a:pt x="1172842" y="1831011"/>
                  </a:lnTo>
                  <a:lnTo>
                    <a:pt x="1221725" y="1823389"/>
                  </a:lnTo>
                  <a:lnTo>
                    <a:pt x="1269785" y="1813708"/>
                  </a:lnTo>
                  <a:lnTo>
                    <a:pt x="1316964" y="1802019"/>
                  </a:lnTo>
                  <a:lnTo>
                    <a:pt x="1363202" y="1788376"/>
                  </a:lnTo>
                  <a:lnTo>
                    <a:pt x="1408442" y="1772832"/>
                  </a:lnTo>
                  <a:lnTo>
                    <a:pt x="1452625" y="1755439"/>
                  </a:lnTo>
                  <a:lnTo>
                    <a:pt x="1495693" y="1736250"/>
                  </a:lnTo>
                  <a:lnTo>
                    <a:pt x="1537586" y="1715318"/>
                  </a:lnTo>
                  <a:lnTo>
                    <a:pt x="1578246" y="1692695"/>
                  </a:lnTo>
                  <a:lnTo>
                    <a:pt x="1617615" y="1668435"/>
                  </a:lnTo>
                  <a:lnTo>
                    <a:pt x="1655635" y="1642589"/>
                  </a:lnTo>
                  <a:lnTo>
                    <a:pt x="1692246" y="1615211"/>
                  </a:lnTo>
                  <a:lnTo>
                    <a:pt x="1727390" y="1586354"/>
                  </a:lnTo>
                  <a:lnTo>
                    <a:pt x="1761009" y="1556069"/>
                  </a:lnTo>
                  <a:lnTo>
                    <a:pt x="1793044" y="1524411"/>
                  </a:lnTo>
                  <a:lnTo>
                    <a:pt x="1823436" y="1491431"/>
                  </a:lnTo>
                  <a:lnTo>
                    <a:pt x="1852127" y="1457182"/>
                  </a:lnTo>
                  <a:lnTo>
                    <a:pt x="1879059" y="1421717"/>
                  </a:lnTo>
                  <a:lnTo>
                    <a:pt x="1904173" y="1385090"/>
                  </a:lnTo>
                  <a:lnTo>
                    <a:pt x="1927410" y="1347352"/>
                  </a:lnTo>
                  <a:lnTo>
                    <a:pt x="1948711" y="1308556"/>
                  </a:lnTo>
                  <a:lnTo>
                    <a:pt x="1968019" y="1268755"/>
                  </a:lnTo>
                  <a:lnTo>
                    <a:pt x="1985275" y="1228001"/>
                  </a:lnTo>
                  <a:lnTo>
                    <a:pt x="2000420" y="1186349"/>
                  </a:lnTo>
                  <a:lnTo>
                    <a:pt x="2013395" y="1143849"/>
                  </a:lnTo>
                  <a:lnTo>
                    <a:pt x="2024143" y="1100556"/>
                  </a:lnTo>
                  <a:lnTo>
                    <a:pt x="2032604" y="1056521"/>
                  </a:lnTo>
                  <a:lnTo>
                    <a:pt x="2038720" y="1011797"/>
                  </a:lnTo>
                  <a:lnTo>
                    <a:pt x="2042433" y="966438"/>
                  </a:lnTo>
                  <a:lnTo>
                    <a:pt x="2043683" y="920496"/>
                  </a:lnTo>
                  <a:lnTo>
                    <a:pt x="2042433" y="874553"/>
                  </a:lnTo>
                  <a:lnTo>
                    <a:pt x="2038720" y="829194"/>
                  </a:lnTo>
                  <a:lnTo>
                    <a:pt x="2032604" y="784470"/>
                  </a:lnTo>
                  <a:lnTo>
                    <a:pt x="2024143" y="740435"/>
                  </a:lnTo>
                  <a:lnTo>
                    <a:pt x="2013395" y="697142"/>
                  </a:lnTo>
                  <a:lnTo>
                    <a:pt x="2000420" y="654642"/>
                  </a:lnTo>
                  <a:lnTo>
                    <a:pt x="1985275" y="612990"/>
                  </a:lnTo>
                  <a:lnTo>
                    <a:pt x="1968019" y="572236"/>
                  </a:lnTo>
                  <a:lnTo>
                    <a:pt x="1948711" y="532435"/>
                  </a:lnTo>
                  <a:lnTo>
                    <a:pt x="1927410" y="493639"/>
                  </a:lnTo>
                  <a:lnTo>
                    <a:pt x="1904173" y="455901"/>
                  </a:lnTo>
                  <a:lnTo>
                    <a:pt x="1879059" y="419274"/>
                  </a:lnTo>
                  <a:lnTo>
                    <a:pt x="1852127" y="383809"/>
                  </a:lnTo>
                  <a:lnTo>
                    <a:pt x="1823436" y="349560"/>
                  </a:lnTo>
                  <a:lnTo>
                    <a:pt x="1793044" y="316580"/>
                  </a:lnTo>
                  <a:lnTo>
                    <a:pt x="1761009" y="284922"/>
                  </a:lnTo>
                  <a:lnTo>
                    <a:pt x="1727390" y="254637"/>
                  </a:lnTo>
                  <a:lnTo>
                    <a:pt x="1692246" y="225780"/>
                  </a:lnTo>
                  <a:lnTo>
                    <a:pt x="1655635" y="198402"/>
                  </a:lnTo>
                  <a:lnTo>
                    <a:pt x="1617615" y="172556"/>
                  </a:lnTo>
                  <a:lnTo>
                    <a:pt x="1578246" y="148296"/>
                  </a:lnTo>
                  <a:lnTo>
                    <a:pt x="1537586" y="125673"/>
                  </a:lnTo>
                  <a:lnTo>
                    <a:pt x="1495693" y="104741"/>
                  </a:lnTo>
                  <a:lnTo>
                    <a:pt x="1452625" y="85552"/>
                  </a:lnTo>
                  <a:lnTo>
                    <a:pt x="1408442" y="68159"/>
                  </a:lnTo>
                  <a:lnTo>
                    <a:pt x="1363202" y="52615"/>
                  </a:lnTo>
                  <a:lnTo>
                    <a:pt x="1316964" y="38972"/>
                  </a:lnTo>
                  <a:lnTo>
                    <a:pt x="1269785" y="27283"/>
                  </a:lnTo>
                  <a:lnTo>
                    <a:pt x="1221725" y="17602"/>
                  </a:lnTo>
                  <a:lnTo>
                    <a:pt x="1172842" y="9980"/>
                  </a:lnTo>
                  <a:lnTo>
                    <a:pt x="1123195" y="4470"/>
                  </a:lnTo>
                  <a:lnTo>
                    <a:pt x="1072842" y="1126"/>
                  </a:lnTo>
                  <a:lnTo>
                    <a:pt x="1021841" y="0"/>
                  </a:lnTo>
                  <a:close/>
                </a:path>
              </a:pathLst>
            </a:custGeom>
            <a:solidFill>
              <a:srgbClr val="C0504D"/>
            </a:solidFill>
          </p:spPr>
          <p:txBody>
            <a:bodyPr wrap="square" lIns="0" tIns="0" rIns="0" bIns="0" rtlCol="0"/>
            <a:lstStyle/>
            <a:p>
              <a:endParaRPr/>
            </a:p>
          </p:txBody>
        </p:sp>
        <p:sp>
          <p:nvSpPr>
            <p:cNvPr id="9" name="object 9"/>
            <p:cNvSpPr/>
            <p:nvPr/>
          </p:nvSpPr>
          <p:spPr>
            <a:xfrm>
              <a:off x="3643121" y="2618994"/>
              <a:ext cx="2044064" cy="1841500"/>
            </a:xfrm>
            <a:custGeom>
              <a:avLst/>
              <a:gdLst/>
              <a:ahLst/>
              <a:cxnLst/>
              <a:rect l="l" t="t" r="r" b="b"/>
              <a:pathLst>
                <a:path w="2044064" h="1841500">
                  <a:moveTo>
                    <a:pt x="0" y="920496"/>
                  </a:moveTo>
                  <a:lnTo>
                    <a:pt x="1250" y="874553"/>
                  </a:lnTo>
                  <a:lnTo>
                    <a:pt x="4963" y="829194"/>
                  </a:lnTo>
                  <a:lnTo>
                    <a:pt x="11079" y="784470"/>
                  </a:lnTo>
                  <a:lnTo>
                    <a:pt x="19540" y="740435"/>
                  </a:lnTo>
                  <a:lnTo>
                    <a:pt x="30288" y="697142"/>
                  </a:lnTo>
                  <a:lnTo>
                    <a:pt x="43263" y="654642"/>
                  </a:lnTo>
                  <a:lnTo>
                    <a:pt x="58408" y="612990"/>
                  </a:lnTo>
                  <a:lnTo>
                    <a:pt x="75664" y="572236"/>
                  </a:lnTo>
                  <a:lnTo>
                    <a:pt x="94972" y="532435"/>
                  </a:lnTo>
                  <a:lnTo>
                    <a:pt x="116273" y="493639"/>
                  </a:lnTo>
                  <a:lnTo>
                    <a:pt x="139510" y="455901"/>
                  </a:lnTo>
                  <a:lnTo>
                    <a:pt x="164624" y="419274"/>
                  </a:lnTo>
                  <a:lnTo>
                    <a:pt x="191556" y="383809"/>
                  </a:lnTo>
                  <a:lnTo>
                    <a:pt x="220247" y="349560"/>
                  </a:lnTo>
                  <a:lnTo>
                    <a:pt x="250639" y="316580"/>
                  </a:lnTo>
                  <a:lnTo>
                    <a:pt x="282674" y="284922"/>
                  </a:lnTo>
                  <a:lnTo>
                    <a:pt x="316293" y="254637"/>
                  </a:lnTo>
                  <a:lnTo>
                    <a:pt x="351437" y="225780"/>
                  </a:lnTo>
                  <a:lnTo>
                    <a:pt x="388048" y="198402"/>
                  </a:lnTo>
                  <a:lnTo>
                    <a:pt x="426068" y="172556"/>
                  </a:lnTo>
                  <a:lnTo>
                    <a:pt x="465437" y="148296"/>
                  </a:lnTo>
                  <a:lnTo>
                    <a:pt x="506097" y="125673"/>
                  </a:lnTo>
                  <a:lnTo>
                    <a:pt x="547990" y="104741"/>
                  </a:lnTo>
                  <a:lnTo>
                    <a:pt x="591058" y="85552"/>
                  </a:lnTo>
                  <a:lnTo>
                    <a:pt x="635241" y="68159"/>
                  </a:lnTo>
                  <a:lnTo>
                    <a:pt x="680481" y="52615"/>
                  </a:lnTo>
                  <a:lnTo>
                    <a:pt x="726719" y="38972"/>
                  </a:lnTo>
                  <a:lnTo>
                    <a:pt x="773898" y="27283"/>
                  </a:lnTo>
                  <a:lnTo>
                    <a:pt x="821958" y="17602"/>
                  </a:lnTo>
                  <a:lnTo>
                    <a:pt x="870841" y="9980"/>
                  </a:lnTo>
                  <a:lnTo>
                    <a:pt x="920488" y="4470"/>
                  </a:lnTo>
                  <a:lnTo>
                    <a:pt x="970841" y="1126"/>
                  </a:lnTo>
                  <a:lnTo>
                    <a:pt x="1021841" y="0"/>
                  </a:lnTo>
                  <a:lnTo>
                    <a:pt x="1072842" y="1126"/>
                  </a:lnTo>
                  <a:lnTo>
                    <a:pt x="1123195" y="4470"/>
                  </a:lnTo>
                  <a:lnTo>
                    <a:pt x="1172842" y="9980"/>
                  </a:lnTo>
                  <a:lnTo>
                    <a:pt x="1221725" y="17602"/>
                  </a:lnTo>
                  <a:lnTo>
                    <a:pt x="1269785" y="27283"/>
                  </a:lnTo>
                  <a:lnTo>
                    <a:pt x="1316964" y="38972"/>
                  </a:lnTo>
                  <a:lnTo>
                    <a:pt x="1363202" y="52615"/>
                  </a:lnTo>
                  <a:lnTo>
                    <a:pt x="1408442" y="68159"/>
                  </a:lnTo>
                  <a:lnTo>
                    <a:pt x="1452625" y="85552"/>
                  </a:lnTo>
                  <a:lnTo>
                    <a:pt x="1495693" y="104741"/>
                  </a:lnTo>
                  <a:lnTo>
                    <a:pt x="1537586" y="125673"/>
                  </a:lnTo>
                  <a:lnTo>
                    <a:pt x="1578246" y="148296"/>
                  </a:lnTo>
                  <a:lnTo>
                    <a:pt x="1617615" y="172556"/>
                  </a:lnTo>
                  <a:lnTo>
                    <a:pt x="1655635" y="198402"/>
                  </a:lnTo>
                  <a:lnTo>
                    <a:pt x="1692246" y="225780"/>
                  </a:lnTo>
                  <a:lnTo>
                    <a:pt x="1727390" y="254637"/>
                  </a:lnTo>
                  <a:lnTo>
                    <a:pt x="1761009" y="284922"/>
                  </a:lnTo>
                  <a:lnTo>
                    <a:pt x="1793044" y="316580"/>
                  </a:lnTo>
                  <a:lnTo>
                    <a:pt x="1823436" y="349560"/>
                  </a:lnTo>
                  <a:lnTo>
                    <a:pt x="1852127" y="383809"/>
                  </a:lnTo>
                  <a:lnTo>
                    <a:pt x="1879059" y="419274"/>
                  </a:lnTo>
                  <a:lnTo>
                    <a:pt x="1904173" y="455901"/>
                  </a:lnTo>
                  <a:lnTo>
                    <a:pt x="1927410" y="493639"/>
                  </a:lnTo>
                  <a:lnTo>
                    <a:pt x="1948711" y="532435"/>
                  </a:lnTo>
                  <a:lnTo>
                    <a:pt x="1968019" y="572236"/>
                  </a:lnTo>
                  <a:lnTo>
                    <a:pt x="1985275" y="612990"/>
                  </a:lnTo>
                  <a:lnTo>
                    <a:pt x="2000420" y="654642"/>
                  </a:lnTo>
                  <a:lnTo>
                    <a:pt x="2013395" y="697142"/>
                  </a:lnTo>
                  <a:lnTo>
                    <a:pt x="2024143" y="740435"/>
                  </a:lnTo>
                  <a:lnTo>
                    <a:pt x="2032604" y="784470"/>
                  </a:lnTo>
                  <a:lnTo>
                    <a:pt x="2038720" y="829194"/>
                  </a:lnTo>
                  <a:lnTo>
                    <a:pt x="2042433" y="874553"/>
                  </a:lnTo>
                  <a:lnTo>
                    <a:pt x="2043683" y="920496"/>
                  </a:lnTo>
                  <a:lnTo>
                    <a:pt x="2042433" y="966438"/>
                  </a:lnTo>
                  <a:lnTo>
                    <a:pt x="2038720" y="1011797"/>
                  </a:lnTo>
                  <a:lnTo>
                    <a:pt x="2032604" y="1056521"/>
                  </a:lnTo>
                  <a:lnTo>
                    <a:pt x="2024143" y="1100556"/>
                  </a:lnTo>
                  <a:lnTo>
                    <a:pt x="2013395" y="1143849"/>
                  </a:lnTo>
                  <a:lnTo>
                    <a:pt x="2000420" y="1186349"/>
                  </a:lnTo>
                  <a:lnTo>
                    <a:pt x="1985275" y="1228001"/>
                  </a:lnTo>
                  <a:lnTo>
                    <a:pt x="1968019" y="1268755"/>
                  </a:lnTo>
                  <a:lnTo>
                    <a:pt x="1948711" y="1308556"/>
                  </a:lnTo>
                  <a:lnTo>
                    <a:pt x="1927410" y="1347352"/>
                  </a:lnTo>
                  <a:lnTo>
                    <a:pt x="1904173" y="1385090"/>
                  </a:lnTo>
                  <a:lnTo>
                    <a:pt x="1879059" y="1421717"/>
                  </a:lnTo>
                  <a:lnTo>
                    <a:pt x="1852127" y="1457182"/>
                  </a:lnTo>
                  <a:lnTo>
                    <a:pt x="1823436" y="1491431"/>
                  </a:lnTo>
                  <a:lnTo>
                    <a:pt x="1793044" y="1524411"/>
                  </a:lnTo>
                  <a:lnTo>
                    <a:pt x="1761009" y="1556069"/>
                  </a:lnTo>
                  <a:lnTo>
                    <a:pt x="1727390" y="1586354"/>
                  </a:lnTo>
                  <a:lnTo>
                    <a:pt x="1692246" y="1615211"/>
                  </a:lnTo>
                  <a:lnTo>
                    <a:pt x="1655635" y="1642589"/>
                  </a:lnTo>
                  <a:lnTo>
                    <a:pt x="1617615" y="1668435"/>
                  </a:lnTo>
                  <a:lnTo>
                    <a:pt x="1578246" y="1692695"/>
                  </a:lnTo>
                  <a:lnTo>
                    <a:pt x="1537586" y="1715318"/>
                  </a:lnTo>
                  <a:lnTo>
                    <a:pt x="1495693" y="1736250"/>
                  </a:lnTo>
                  <a:lnTo>
                    <a:pt x="1452625" y="1755439"/>
                  </a:lnTo>
                  <a:lnTo>
                    <a:pt x="1408442" y="1772832"/>
                  </a:lnTo>
                  <a:lnTo>
                    <a:pt x="1363202" y="1788376"/>
                  </a:lnTo>
                  <a:lnTo>
                    <a:pt x="1316964" y="1802019"/>
                  </a:lnTo>
                  <a:lnTo>
                    <a:pt x="1269785" y="1813708"/>
                  </a:lnTo>
                  <a:lnTo>
                    <a:pt x="1221725" y="1823389"/>
                  </a:lnTo>
                  <a:lnTo>
                    <a:pt x="1172842" y="1831011"/>
                  </a:lnTo>
                  <a:lnTo>
                    <a:pt x="1123195" y="1836521"/>
                  </a:lnTo>
                  <a:lnTo>
                    <a:pt x="1072842" y="1839865"/>
                  </a:lnTo>
                  <a:lnTo>
                    <a:pt x="1021841" y="1840992"/>
                  </a:lnTo>
                  <a:lnTo>
                    <a:pt x="970841" y="1839865"/>
                  </a:lnTo>
                  <a:lnTo>
                    <a:pt x="920488" y="1836521"/>
                  </a:lnTo>
                  <a:lnTo>
                    <a:pt x="870841" y="1831011"/>
                  </a:lnTo>
                  <a:lnTo>
                    <a:pt x="821958" y="1823389"/>
                  </a:lnTo>
                  <a:lnTo>
                    <a:pt x="773898" y="1813708"/>
                  </a:lnTo>
                  <a:lnTo>
                    <a:pt x="726719" y="1802019"/>
                  </a:lnTo>
                  <a:lnTo>
                    <a:pt x="680481" y="1788376"/>
                  </a:lnTo>
                  <a:lnTo>
                    <a:pt x="635241" y="1772832"/>
                  </a:lnTo>
                  <a:lnTo>
                    <a:pt x="591058" y="1755439"/>
                  </a:lnTo>
                  <a:lnTo>
                    <a:pt x="547990" y="1736250"/>
                  </a:lnTo>
                  <a:lnTo>
                    <a:pt x="506097" y="1715318"/>
                  </a:lnTo>
                  <a:lnTo>
                    <a:pt x="465437" y="1692695"/>
                  </a:lnTo>
                  <a:lnTo>
                    <a:pt x="426068" y="1668435"/>
                  </a:lnTo>
                  <a:lnTo>
                    <a:pt x="388048" y="1642589"/>
                  </a:lnTo>
                  <a:lnTo>
                    <a:pt x="351437" y="1615211"/>
                  </a:lnTo>
                  <a:lnTo>
                    <a:pt x="316293" y="1586354"/>
                  </a:lnTo>
                  <a:lnTo>
                    <a:pt x="282674" y="1556069"/>
                  </a:lnTo>
                  <a:lnTo>
                    <a:pt x="250639" y="1524411"/>
                  </a:lnTo>
                  <a:lnTo>
                    <a:pt x="220247" y="1491431"/>
                  </a:lnTo>
                  <a:lnTo>
                    <a:pt x="191556" y="1457182"/>
                  </a:lnTo>
                  <a:lnTo>
                    <a:pt x="164624" y="1421717"/>
                  </a:lnTo>
                  <a:lnTo>
                    <a:pt x="139510" y="1385090"/>
                  </a:lnTo>
                  <a:lnTo>
                    <a:pt x="116273" y="1347352"/>
                  </a:lnTo>
                  <a:lnTo>
                    <a:pt x="94972" y="1308556"/>
                  </a:lnTo>
                  <a:lnTo>
                    <a:pt x="75664" y="1268755"/>
                  </a:lnTo>
                  <a:lnTo>
                    <a:pt x="58408" y="1228001"/>
                  </a:lnTo>
                  <a:lnTo>
                    <a:pt x="43263" y="1186349"/>
                  </a:lnTo>
                  <a:lnTo>
                    <a:pt x="30288" y="1143849"/>
                  </a:lnTo>
                  <a:lnTo>
                    <a:pt x="19540" y="1100556"/>
                  </a:lnTo>
                  <a:lnTo>
                    <a:pt x="11079" y="1056521"/>
                  </a:lnTo>
                  <a:lnTo>
                    <a:pt x="4963" y="1011797"/>
                  </a:lnTo>
                  <a:lnTo>
                    <a:pt x="1250" y="966438"/>
                  </a:lnTo>
                  <a:lnTo>
                    <a:pt x="0" y="920496"/>
                  </a:lnTo>
                  <a:close/>
                </a:path>
              </a:pathLst>
            </a:custGeom>
            <a:ln w="25908">
              <a:solidFill>
                <a:srgbClr val="8C3836"/>
              </a:solidFill>
            </a:ln>
          </p:spPr>
          <p:txBody>
            <a:bodyPr wrap="square" lIns="0" tIns="0" rIns="0" bIns="0" rtlCol="0"/>
            <a:lstStyle/>
            <a:p>
              <a:endParaRPr/>
            </a:p>
          </p:txBody>
        </p:sp>
      </p:grpSp>
      <p:sp>
        <p:nvSpPr>
          <p:cNvPr id="10" name="object 10"/>
          <p:cNvSpPr txBox="1"/>
          <p:nvPr/>
        </p:nvSpPr>
        <p:spPr>
          <a:xfrm>
            <a:off x="4318306" y="3361555"/>
            <a:ext cx="688975" cy="330835"/>
          </a:xfrm>
          <a:prstGeom prst="rect">
            <a:avLst/>
          </a:prstGeom>
        </p:spPr>
        <p:txBody>
          <a:bodyPr vert="horz" wrap="square" lIns="0" tIns="13335" rIns="0" bIns="0" rtlCol="0">
            <a:spAutoFit/>
          </a:bodyPr>
          <a:lstStyle/>
          <a:p>
            <a:pPr marL="12700">
              <a:lnSpc>
                <a:spcPct val="100000"/>
              </a:lnSpc>
              <a:spcBef>
                <a:spcPts val="105"/>
              </a:spcBef>
            </a:pPr>
            <a:r>
              <a:rPr sz="2000" b="1" spc="-180" dirty="0">
                <a:solidFill>
                  <a:srgbClr val="FFFFFF"/>
                </a:solidFill>
                <a:latin typeface="Tahoma"/>
                <a:cs typeface="Tahoma"/>
              </a:rPr>
              <a:t>a</a:t>
            </a:r>
            <a:r>
              <a:rPr sz="2000" b="1" spc="-165" dirty="0">
                <a:solidFill>
                  <a:srgbClr val="FFFFFF"/>
                </a:solidFill>
                <a:latin typeface="Tahoma"/>
                <a:cs typeface="Tahoma"/>
              </a:rPr>
              <a:t>r</a:t>
            </a:r>
            <a:r>
              <a:rPr sz="2000" b="1" spc="-160" dirty="0">
                <a:solidFill>
                  <a:srgbClr val="FFFFFF"/>
                </a:solidFill>
                <a:latin typeface="Tahoma"/>
                <a:cs typeface="Tahoma"/>
              </a:rPr>
              <a:t>r</a:t>
            </a:r>
            <a:r>
              <a:rPr sz="2000" b="1" spc="-220" dirty="0">
                <a:solidFill>
                  <a:srgbClr val="FFFFFF"/>
                </a:solidFill>
                <a:latin typeface="Tahoma"/>
                <a:cs typeface="Tahoma"/>
              </a:rPr>
              <a:t>a</a:t>
            </a:r>
            <a:r>
              <a:rPr sz="2000" b="1" spc="-195" dirty="0">
                <a:solidFill>
                  <a:srgbClr val="FFFFFF"/>
                </a:solidFill>
                <a:latin typeface="Tahoma"/>
                <a:cs typeface="Tahoma"/>
              </a:rPr>
              <a:t>ys</a:t>
            </a:r>
            <a:endParaRPr sz="2000">
              <a:latin typeface="Tahoma"/>
              <a:cs typeface="Tahoma"/>
            </a:endParaRPr>
          </a:p>
        </p:txBody>
      </p:sp>
      <p:grpSp>
        <p:nvGrpSpPr>
          <p:cNvPr id="11" name="object 11"/>
          <p:cNvGrpSpPr/>
          <p:nvPr/>
        </p:nvGrpSpPr>
        <p:grpSpPr>
          <a:xfrm>
            <a:off x="6388608" y="2197607"/>
            <a:ext cx="2068195" cy="1866900"/>
            <a:chOff x="6388608" y="2197607"/>
            <a:chExt cx="2068195" cy="1866900"/>
          </a:xfrm>
        </p:grpSpPr>
        <p:sp>
          <p:nvSpPr>
            <p:cNvPr id="12" name="object 12"/>
            <p:cNvSpPr/>
            <p:nvPr/>
          </p:nvSpPr>
          <p:spPr>
            <a:xfrm>
              <a:off x="6401562" y="221056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8064A2"/>
            </a:solidFill>
          </p:spPr>
          <p:txBody>
            <a:bodyPr wrap="square" lIns="0" tIns="0" rIns="0" bIns="0" rtlCol="0"/>
            <a:lstStyle/>
            <a:p>
              <a:endParaRPr/>
            </a:p>
          </p:txBody>
        </p:sp>
        <p:sp>
          <p:nvSpPr>
            <p:cNvPr id="13" name="object 13"/>
            <p:cNvSpPr/>
            <p:nvPr/>
          </p:nvSpPr>
          <p:spPr>
            <a:xfrm>
              <a:off x="6401562" y="2210561"/>
              <a:ext cx="2042160" cy="1841500"/>
            </a:xfrm>
            <a:custGeom>
              <a:avLst/>
              <a:gdLst/>
              <a:ahLst/>
              <a:cxnLst/>
              <a:rect l="l" t="t" r="r" b="b"/>
              <a:pathLst>
                <a:path w="2042159"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5C4776"/>
              </a:solidFill>
            </a:ln>
          </p:spPr>
          <p:txBody>
            <a:bodyPr wrap="square" lIns="0" tIns="0" rIns="0" bIns="0" rtlCol="0"/>
            <a:lstStyle/>
            <a:p>
              <a:endParaRPr/>
            </a:p>
          </p:txBody>
        </p:sp>
      </p:grpSp>
      <p:sp>
        <p:nvSpPr>
          <p:cNvPr id="14" name="object 14"/>
          <p:cNvSpPr txBox="1"/>
          <p:nvPr/>
        </p:nvSpPr>
        <p:spPr>
          <a:xfrm>
            <a:off x="7163336" y="2800445"/>
            <a:ext cx="516255" cy="636270"/>
          </a:xfrm>
          <a:prstGeom prst="rect">
            <a:avLst/>
          </a:prstGeom>
        </p:spPr>
        <p:txBody>
          <a:bodyPr vert="horz" wrap="square" lIns="0" tIns="13335" rIns="0" bIns="0" rtlCol="0">
            <a:spAutoFit/>
          </a:bodyPr>
          <a:lstStyle/>
          <a:p>
            <a:pPr marL="12700" marR="5080" indent="67945">
              <a:lnSpc>
                <a:spcPct val="100000"/>
              </a:lnSpc>
              <a:spcBef>
                <a:spcPts val="105"/>
              </a:spcBef>
            </a:pPr>
            <a:r>
              <a:rPr sz="2000" b="1" spc="-170" dirty="0">
                <a:solidFill>
                  <a:srgbClr val="FFFFFF"/>
                </a:solidFill>
                <a:latin typeface="Tahoma"/>
                <a:cs typeface="Tahoma"/>
              </a:rPr>
              <a:t>Set </a:t>
            </a:r>
            <a:r>
              <a:rPr sz="2000" b="1" spc="-165" dirty="0">
                <a:solidFill>
                  <a:srgbClr val="FFFFFF"/>
                </a:solidFill>
                <a:latin typeface="Tahoma"/>
                <a:cs typeface="Tahoma"/>
              </a:rPr>
              <a:t> </a:t>
            </a:r>
            <a:r>
              <a:rPr sz="2000" b="1" spc="-120" dirty="0">
                <a:solidFill>
                  <a:srgbClr val="FFFFFF"/>
                </a:solidFill>
                <a:latin typeface="Tahoma"/>
                <a:cs typeface="Tahoma"/>
              </a:rPr>
              <a:t>M</a:t>
            </a:r>
            <a:r>
              <a:rPr sz="2000" b="1" spc="-135" dirty="0">
                <a:solidFill>
                  <a:srgbClr val="FFFFFF"/>
                </a:solidFill>
                <a:latin typeface="Tahoma"/>
                <a:cs typeface="Tahoma"/>
              </a:rPr>
              <a:t>ap</a:t>
            </a:r>
            <a:endParaRPr sz="2000">
              <a:latin typeface="Tahoma"/>
              <a:cs typeface="Tahoma"/>
            </a:endParaRPr>
          </a:p>
        </p:txBody>
      </p:sp>
      <p:grpSp>
        <p:nvGrpSpPr>
          <p:cNvPr id="15" name="object 15"/>
          <p:cNvGrpSpPr/>
          <p:nvPr/>
        </p:nvGrpSpPr>
        <p:grpSpPr>
          <a:xfrm>
            <a:off x="1740407" y="4447032"/>
            <a:ext cx="2068195" cy="1866900"/>
            <a:chOff x="1740407" y="4447032"/>
            <a:chExt cx="2068195" cy="1866900"/>
          </a:xfrm>
        </p:grpSpPr>
        <p:sp>
          <p:nvSpPr>
            <p:cNvPr id="16" name="object 16"/>
            <p:cNvSpPr/>
            <p:nvPr/>
          </p:nvSpPr>
          <p:spPr>
            <a:xfrm>
              <a:off x="1753361" y="4459986"/>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BACC6"/>
            </a:solidFill>
          </p:spPr>
          <p:txBody>
            <a:bodyPr wrap="square" lIns="0" tIns="0" rIns="0" bIns="0" rtlCol="0"/>
            <a:lstStyle/>
            <a:p>
              <a:endParaRPr/>
            </a:p>
          </p:txBody>
        </p:sp>
        <p:sp>
          <p:nvSpPr>
            <p:cNvPr id="17" name="object 17"/>
            <p:cNvSpPr/>
            <p:nvPr/>
          </p:nvSpPr>
          <p:spPr>
            <a:xfrm>
              <a:off x="1753361" y="4459986"/>
              <a:ext cx="2042160" cy="1841500"/>
            </a:xfrm>
            <a:custGeom>
              <a:avLst/>
              <a:gdLst/>
              <a:ahLst/>
              <a:cxnLst/>
              <a:rect l="l" t="t" r="r" b="b"/>
              <a:pathLst>
                <a:path w="2042160"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357D91"/>
              </a:solidFill>
            </a:ln>
          </p:spPr>
          <p:txBody>
            <a:bodyPr wrap="square" lIns="0" tIns="0" rIns="0" bIns="0" rtlCol="0"/>
            <a:lstStyle/>
            <a:p>
              <a:endParaRPr/>
            </a:p>
          </p:txBody>
        </p:sp>
      </p:grpSp>
      <p:sp>
        <p:nvSpPr>
          <p:cNvPr id="18" name="object 18"/>
          <p:cNvSpPr txBox="1"/>
          <p:nvPr/>
        </p:nvSpPr>
        <p:spPr>
          <a:xfrm>
            <a:off x="2214911" y="5049831"/>
            <a:ext cx="1118235" cy="636270"/>
          </a:xfrm>
          <a:prstGeom prst="rect">
            <a:avLst/>
          </a:prstGeom>
        </p:spPr>
        <p:txBody>
          <a:bodyPr vert="horz" wrap="square" lIns="0" tIns="12700" rIns="0" bIns="0" rtlCol="0">
            <a:spAutoFit/>
          </a:bodyPr>
          <a:lstStyle/>
          <a:p>
            <a:pPr marL="12700" marR="5080" indent="66675">
              <a:lnSpc>
                <a:spcPct val="100000"/>
              </a:lnSpc>
              <a:spcBef>
                <a:spcPts val="100"/>
              </a:spcBef>
            </a:pPr>
            <a:r>
              <a:rPr sz="2000" b="1" spc="-204" dirty="0">
                <a:solidFill>
                  <a:srgbClr val="FFFFFF"/>
                </a:solidFill>
                <a:latin typeface="Tahoma"/>
                <a:cs typeface="Tahoma"/>
              </a:rPr>
              <a:t>WeakSet </a:t>
            </a:r>
            <a:r>
              <a:rPr sz="2000" b="1" spc="-200" dirty="0">
                <a:solidFill>
                  <a:srgbClr val="FFFFFF"/>
                </a:solidFill>
                <a:latin typeface="Tahoma"/>
                <a:cs typeface="Tahoma"/>
              </a:rPr>
              <a:t> </a:t>
            </a:r>
            <a:r>
              <a:rPr sz="2000" b="1" spc="-390" dirty="0">
                <a:solidFill>
                  <a:srgbClr val="FFFFFF"/>
                </a:solidFill>
                <a:latin typeface="Tahoma"/>
                <a:cs typeface="Tahoma"/>
              </a:rPr>
              <a:t>W</a:t>
            </a:r>
            <a:r>
              <a:rPr sz="2000" b="1" spc="-160" dirty="0">
                <a:solidFill>
                  <a:srgbClr val="FFFFFF"/>
                </a:solidFill>
                <a:latin typeface="Tahoma"/>
                <a:cs typeface="Tahoma"/>
              </a:rPr>
              <a:t>e</a:t>
            </a:r>
            <a:r>
              <a:rPr sz="2000" b="1" spc="-185" dirty="0">
                <a:solidFill>
                  <a:srgbClr val="FFFFFF"/>
                </a:solidFill>
                <a:latin typeface="Tahoma"/>
                <a:cs typeface="Tahoma"/>
              </a:rPr>
              <a:t>a</a:t>
            </a:r>
            <a:r>
              <a:rPr sz="2000" b="1" spc="-190" dirty="0">
                <a:solidFill>
                  <a:srgbClr val="FFFFFF"/>
                </a:solidFill>
                <a:latin typeface="Tahoma"/>
                <a:cs typeface="Tahoma"/>
              </a:rPr>
              <a:t>k</a:t>
            </a:r>
            <a:r>
              <a:rPr sz="2000" b="1" spc="-120" dirty="0">
                <a:solidFill>
                  <a:srgbClr val="FFFFFF"/>
                </a:solidFill>
                <a:latin typeface="Tahoma"/>
                <a:cs typeface="Tahoma"/>
              </a:rPr>
              <a:t>M</a:t>
            </a:r>
            <a:r>
              <a:rPr sz="2000" b="1" spc="-135" dirty="0">
                <a:solidFill>
                  <a:srgbClr val="FFFFFF"/>
                </a:solidFill>
                <a:latin typeface="Tahoma"/>
                <a:cs typeface="Tahoma"/>
              </a:rPr>
              <a:t>ap</a:t>
            </a:r>
            <a:endParaRPr sz="2000">
              <a:latin typeface="Tahoma"/>
              <a:cs typeface="Tahoma"/>
            </a:endParaRPr>
          </a:p>
        </p:txBody>
      </p:sp>
      <p:sp>
        <p:nvSpPr>
          <p:cNvPr id="19" name="Slide Number Placeholder 18"/>
          <p:cNvSpPr>
            <a:spLocks noGrp="1"/>
          </p:cNvSpPr>
          <p:nvPr>
            <p:ph type="sldNum" sz="quarter" idx="7"/>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322</Words>
  <Application>Microsoft Office PowerPoint</Application>
  <PresentationFormat>On-screen Show (4:3)</PresentationFormat>
  <Paragraphs>31</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WeakMap &amp; WeakSet</vt:lpstr>
      <vt:lpstr>Slide 4</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From raw Ajax to ASP.NET</dc:subject>
  <dc:creator>Joe</dc:creator>
  <cp:lastModifiedBy>Stephen Samuels</cp:lastModifiedBy>
  <cp:revision>2</cp:revision>
  <dcterms:created xsi:type="dcterms:W3CDTF">2021-07-16T17:51:50Z</dcterms:created>
  <dcterms:modified xsi:type="dcterms:W3CDTF">2021-07-26T03:18:07Z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2014-07-17T00:00:00Z</vt:filetime>
  </property>
  <property fmtid="{D5CDD505-2E9C-101B-9397-08002B2CF9AE}" pid="3" name="Creator">
    <vt:lpwstr>Acrobat PDFMaker 11 for PowerPoint</vt:lpwstr>
  </property>
  <property fmtid="{D5CDD505-2E9C-101B-9397-08002B2CF9AE}" pid="4" name="LastSaved">
    <vt:filetime>2021-07-16T00:00:00Z</vt:filetime>
  </property>
</Properties>
</file>