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64" r:id="rId4"/>
    <p:sldId id="258" r:id="rId5"/>
    <p:sldId id="259" r:id="rId6"/>
    <p:sldId id="265" r:id="rId7"/>
    <p:sldId id="266" r:id="rId8"/>
    <p:sldId id="260" r:id="rId9"/>
    <p:sldId id="267" r:id="rId10"/>
    <p:sldId id="261" r:id="rId11"/>
    <p:sldId id="262" r:id="rId12"/>
    <p:sldId id="263" r:id="rId1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2C8F70F4-D421-4E5F-AB9E-244E0741253E}" type="datetimeFigureOut">
              <a:rPr lang="en-US" smtClean="0"/>
              <a:pPr/>
              <a:t>7/26/2021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4EE10D72-67B7-4623-BEE9-B493D529CA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2014-07-17 14:41:40</a:t>
            </a:r>
          </a:p>
          <a:p>
            <a:r>
              <a:t>--------------------------------------------</a:t>
            </a:r>
          </a:p>
          <a:p>
            <a:r>
              <a:t>Hello, and welcome to the module  on Asynchronous coding with  ES6. </a:t>
            </a:r>
          </a:p>
          <a:p>
            <a:r>
              <a:t>This module is going to be one of  the more difficult modules  conceptually. Asynchronous  coding is never simple, so you’ll  want to put on your thinking cap.</a:t>
            </a:r>
          </a:p>
          <a:p>
            <a:r>
              <a:t>In this module I don’t use traceur  at all. All the demos are done with  chrome. But again, by the time  you watch this, other browsers  may support all the functionality,  so be sure to try it in your  favorite browser.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2014-07-17 14:41:40</a:t>
            </a:r>
          </a:p>
          <a:p>
            <a:r>
              <a:t>--------------------------------------------</a:t>
            </a:r>
          </a:p>
          <a:p>
            <a:r>
              <a:t>We’ll start out by taking a quick  look at promises in the abstract.  This is not meant to be a  comprehensive look at what  promises are, or how they work,  but instead be a quick guide to  the basics of what they are. The  next section will look specifically  at how to use ES6 promises.</a:t>
            </a:r>
          </a:p>
          <a:p>
            <a:r>
              <a:t>The most basic form of asynchronous  programming with javascript is  the callback. In this scenario, A  caller spawns some kind of  asynchronous operation. Maybe  a timer or an XHR call. When the  caller initiates the asynchronous  process, it passes a callback to  the process, trusting that when  the process finishes, it will invoke  the callback. At some point in the  future, the asynchronous process  finishes, at which point the  callback is put onto the call  stack, and then it will execute  whenever all the other process  ahead of it on the call stack are  complete. There’s some  problems with this method. First,  only the caller can get notified  that the asynchronous process  has completed. No other  interested party can take an  action when the process  completes unless the callback  itself notifies the other interested  parties. Secondly, error handling  is difficult. Also, dealing with  several  asynchronous  processes at the same time is  extremely difficult  to  manage.  It’s up to the callbacks  themselves to manage this. </a:t>
            </a:r>
          </a:p>
          <a:p>
            <a:r>
              <a:t>Finally, the callback is responsible  for multiple things in this  scenario. It has to process the  results of the async call, plus it  has to kick off any other  processes that want to execute  based on the result of the async  process. This dual responsibility  is another source of pain with  callbacks. Let’s look at an  example.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2014-07-17 14:41:40</a:t>
            </a:r>
          </a:p>
          <a:p>
            <a:r>
              <a:t>--------------------------------------------</a:t>
            </a:r>
          </a:p>
          <a:p>
            <a:r>
              <a:t>In this example, we are looking up  a company based on an order  ID. So first we get the order, then  when that is complete, we can  get the user, then when that is  complete we can get the  company. Obviously this level of  nesting is undesirable. Notice  how each callback has to not  only process the data by calling  the appropriate next function, but  it also has to pass in an  appropriate callback into the next  function. So each callback is not  only handling processing, but  also flow control.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2014-07-17 14:41:40</a:t>
            </a:r>
          </a:p>
          <a:p>
            <a:r>
              <a:t>--------------------------------------------</a:t>
            </a:r>
          </a:p>
          <a:p>
            <a:r>
              <a:t>And when we  add  exception  handling it gets even worse. This  may seem unnecessary, but  remember that each callback  goes onto the call stack  separately from the caller.  Because of that, any exceptions  they throw aren’t caught by the  original initiator of the async  request. So this is very much  necessary.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2014-07-17 14:41:40</a:t>
            </a:r>
          </a:p>
          <a:p>
            <a:r>
              <a:t>--------------------------------------------</a:t>
            </a:r>
          </a:p>
          <a:p>
            <a:r>
              <a:t>So what’s the solution?</a:t>
            </a:r>
          </a:p>
          <a:p>
            <a:r>
              <a:t>Promises have long been recognized  as a solution to what is often  known as callback hell.</a:t>
            </a:r>
          </a:p>
          <a:p>
            <a:r>
              <a:t>A promise is an object which  represents a handle to listen to the  results of the async operation,  whether it be succeeds or fails.  In other words, the promise,  “promises” to alert you when the  async operation is done, and  give you the results of that  operation.</a:t>
            </a:r>
          </a:p>
          <a:p>
            <a:r>
              <a:t>One of the main benefits of promises  are that they are composable.  You can take two promises,  which represent two different  asynchronous operations, and  chain them together, so that one  happens after the other. Or you  can wait for them both to run,  and then run a new operation  when both are complete. You  can make other promises that  depend on the results of a  previous promise, and succeeds  when it succeeds, and fails when  it fails. Another benefit of  promises is that instead of  relying on the callback to not only  process the results, but also  manage flow control, we can  move that responsibility to  someone else who will then  compose the promises in the  appropriate manner.</a:t>
            </a:r>
          </a:p>
          <a:p>
            <a:r>
              <a:t>&lt;B&gt; A promise is actually made up  of two parts. The first part is the  control of the promise. In many  libraries, this is called a deferred,  and it is a separate object, in  other implementations this is  simply a callback itself. This  gives the creator of the promise  the ability to mark the promise  as succeeded or failed. We’ll see  more about this later on.</a:t>
            </a:r>
          </a:p>
          <a:p>
            <a:r>
              <a:t>The second part is the promise itself.  This object can be passed  around &lt;B&gt; and enables  interested parties to register  listeners who can take actions  when the asynchronous  operation completes. That way  flow control is no longer the  responsibility of the same  function which will handle the  result of the operation, and  therefore it can focus solely on  doing its job, and others can  worry about their own  responsibilities. What’s even  nicer is that the promise will also  notify if the async process has a  failure, so error handling is no  longer swallowed up into the  great asynchronous abyss of  JavaScript call stacks.</a:t>
            </a:r>
          </a:p>
          <a:p>
            <a:r>
              <a:t>&lt;B&gt;A promise exists in one of 3  states: Pending, Fulfilled, and  Rejected. Pending means that it  hasn’t completed yet. Fulfilled  means it has completed  successfully, and rejected  means it has failed somehow.  Note that the rejected state now  means that we’re no longer  dealing with exception handling  when something goes wrong,  we’re dealing with a promise in  a rejected state. So anyone who  needs to take an action when a  particular  asynchronous  call  fails can take action, and call  stacks no longer get in the way,  and exceptions don’t just silently  fire off and get forgotten. Let’s  look at a code example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2014-07-17 14:41:40</a:t>
            </a:r>
          </a:p>
          <a:p>
            <a:r>
              <a:t>--------------------------------------------</a:t>
            </a:r>
          </a:p>
          <a:p>
            <a:r>
              <a:t>This is how our code looks using  callbacks. Now let’s look at the  same functionality with  promises. </a:t>
            </a:r>
          </a:p>
          <a:p>
            <a:r>
              <a:t>&lt;B&gt;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2014-07-17 14:41:40</a:t>
            </a:r>
          </a:p>
          <a:p>
            <a:r>
              <a:t>--------------------------------------------</a:t>
            </a:r>
          </a:p>
          <a:p>
            <a:r>
              <a:t>Let’s just take a quick moment to  look at what this code is doing.</a:t>
            </a:r>
          </a:p>
          <a:p>
            <a:r>
              <a:t>First, we call the getOrder function.  This function is changed from  before, now instead of using a  callback to do everything, it  returns a promise. Because of  that, the callback can simply  worry about handling the results  of the call, and process the data. </a:t>
            </a:r>
          </a:p>
          <a:p>
            <a:r>
              <a:t>When getOrder returns successfully,  then this callback here is  executed, which calls getUser,  another async operation that  returns a promise. When that  returns, this callback here is  called, which executes  getCompany, which again  returns a promise, thereby calling  this callback here when it  returns. Notice how on each call,  the result of the call is passed  into the next callback. getOrder  returns an order. getUser returns  a user. getCompany returns a  company.</a:t>
            </a:r>
          </a:p>
          <a:p>
            <a:r>
              <a:t>And finally, to handle any exceptions  which are expressed by a failing  promise, we call .then again, with  the first parameter being  undefined, and the second  parameter a callback which will  handle the failure. This code is  significantly more readable than  what we had before with all the  callbacks.</a:t>
            </a:r>
          </a:p>
          <a:p>
            <a:r>
              <a:t>This is pretty generic code. There  are many existing promise  libraries out there. Jquery, Q,  rsvp, and now the promises built  into ES6. This code will pretty  much work with any of those. In  the next section we’ll see  exactly how to work with  Promises in ES6.</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t>Presenter</a:t>
            </a:r>
          </a:p>
          <a:p>
            <a:r>
              <a:t>2014-07-17 14:41:40</a:t>
            </a:r>
          </a:p>
          <a:p>
            <a:r>
              <a:t>--------------------------------------------</a:t>
            </a:r>
          </a:p>
          <a:p>
            <a:r>
              <a:t>In this module, &lt;B&gt;we saw how  the new ES6 promises work, &lt;B&gt;  then things got crazy when we  saw how to use asynchronous  generators to create  asynchronous code that looked  like synchronous code, &lt;B&gt; and  then finally, we got really freaky  when we put promises and  generators together, but the  result was some pretty nice  looking code that was a lot more  readable than any other  alternative for asynchronous  code. Regardless of their  complexity, the power and  elegance of promises and  asynchronous generators just  can’t be denied.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AAC2C8F-1743-441D-AA7E-0D5B0D8152A6}" type="datetime1">
              <a:rPr lang="en-US" smtClean="0"/>
              <a:t>7/26/2021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956C21F-1167-41F7-A25F-904ED2FABF80}" type="datetime1">
              <a:rPr lang="en-US" smtClean="0"/>
              <a:t>7/26/2021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ahoma"/>
                <a:cs typeface="Tahom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5EE610A5-8E3A-4F8F-AB05-B78785608A61}" type="datetime1">
              <a:rPr lang="en-US" smtClean="0"/>
              <a:t>7/26/2021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9ED1B12-5CF3-4F65-948C-B72EAF4DAA6B}" type="datetime1">
              <a:rPr lang="en-US" smtClean="0"/>
              <a:t>7/26/2021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9C08145B-D3C9-4A5A-A06B-0D4B7DFD149D}" type="datetime1">
              <a:rPr lang="en-US" smtClean="0"/>
              <a:t>7/26/2021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168110" y="446023"/>
            <a:ext cx="2807779" cy="452119"/>
          </a:xfrm>
          <a:prstGeom prst="rect">
            <a:avLst/>
          </a:prstGeom>
        </p:spPr>
        <p:txBody>
          <a:bodyPr wrap="square" lIns="0" tIns="0" rIns="0" bIns="0">
            <a:spAutoFit/>
          </a:bodyPr>
          <a:lstStyle>
            <a:lvl1pPr>
              <a:defRPr sz="2800" b="1" i="0">
                <a:solidFill>
                  <a:schemeClr val="tx1"/>
                </a:solidFill>
                <a:latin typeface="Tahoma"/>
                <a:cs typeface="Tahoma"/>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D321F85F-F26D-40B8-A8E1-9C783C1B6226}" type="datetime1">
              <a:rPr lang="en-US" smtClean="0"/>
              <a:t>7/26/2021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752600" y="1219200"/>
            <a:ext cx="6340475" cy="513715"/>
          </a:xfrm>
          <a:prstGeom prst="rect">
            <a:avLst/>
          </a:prstGeom>
        </p:spPr>
        <p:txBody>
          <a:bodyPr vert="horz" wrap="square" lIns="0" tIns="13335" rIns="0" bIns="0" rtlCol="0">
            <a:spAutoFit/>
          </a:bodyPr>
          <a:lstStyle/>
          <a:p>
            <a:pPr marL="12700">
              <a:lnSpc>
                <a:spcPct val="100000"/>
              </a:lnSpc>
              <a:spcBef>
                <a:spcPts val="105"/>
              </a:spcBef>
            </a:pPr>
            <a:r>
              <a:rPr sz="3200" spc="-95" dirty="0"/>
              <a:t>A</a:t>
            </a:r>
            <a:r>
              <a:rPr sz="3200" spc="-260" dirty="0"/>
              <a:t>s</a:t>
            </a:r>
            <a:r>
              <a:rPr sz="3200" spc="-170" dirty="0"/>
              <a:t>y</a:t>
            </a:r>
            <a:r>
              <a:rPr sz="3200" spc="-185" dirty="0"/>
              <a:t>nchr</a:t>
            </a:r>
            <a:r>
              <a:rPr sz="3200" spc="-200" dirty="0"/>
              <a:t>o</a:t>
            </a:r>
            <a:r>
              <a:rPr sz="3200" spc="-165" dirty="0"/>
              <a:t>n</a:t>
            </a:r>
            <a:r>
              <a:rPr sz="3200" spc="-155" dirty="0"/>
              <a:t>o</a:t>
            </a:r>
            <a:r>
              <a:rPr sz="3200" spc="-185" dirty="0"/>
              <a:t>u</a:t>
            </a:r>
            <a:r>
              <a:rPr sz="3200" spc="-260" dirty="0"/>
              <a:t>s</a:t>
            </a:r>
            <a:r>
              <a:rPr sz="3200" spc="-305" dirty="0"/>
              <a:t> </a:t>
            </a:r>
            <a:r>
              <a:rPr sz="3200" spc="-195" dirty="0"/>
              <a:t>D</a:t>
            </a:r>
            <a:r>
              <a:rPr sz="3200" spc="-210" dirty="0"/>
              <a:t>e</a:t>
            </a:r>
            <a:r>
              <a:rPr sz="3200" spc="-150" dirty="0"/>
              <a:t>v</a:t>
            </a:r>
            <a:r>
              <a:rPr sz="3200" spc="-210" dirty="0"/>
              <a:t>e</a:t>
            </a:r>
            <a:r>
              <a:rPr sz="3200" spc="-80" dirty="0"/>
              <a:t>l</a:t>
            </a:r>
            <a:r>
              <a:rPr sz="3200" spc="-150" dirty="0"/>
              <a:t>o</a:t>
            </a:r>
            <a:r>
              <a:rPr sz="3200" spc="-100" dirty="0"/>
              <a:t>p</a:t>
            </a:r>
            <a:r>
              <a:rPr sz="3200" spc="-300" dirty="0"/>
              <a:t>m</a:t>
            </a:r>
            <a:r>
              <a:rPr sz="3200" spc="-210" dirty="0"/>
              <a:t>en</a:t>
            </a:r>
            <a:r>
              <a:rPr sz="3200" spc="-130" dirty="0"/>
              <a:t>t</a:t>
            </a:r>
            <a:r>
              <a:rPr sz="3200" spc="-330" dirty="0"/>
              <a:t> </a:t>
            </a:r>
            <a:r>
              <a:rPr sz="3200" spc="-95" dirty="0"/>
              <a:t>i</a:t>
            </a:r>
            <a:r>
              <a:rPr sz="3200" spc="-175" dirty="0"/>
              <a:t>n</a:t>
            </a:r>
            <a:r>
              <a:rPr sz="3200" spc="-300" dirty="0"/>
              <a:t> </a:t>
            </a:r>
            <a:r>
              <a:rPr sz="3200" spc="-254" dirty="0"/>
              <a:t>E</a:t>
            </a:r>
            <a:r>
              <a:rPr sz="3200" spc="-305" dirty="0"/>
              <a:t>S</a:t>
            </a:r>
            <a:r>
              <a:rPr sz="3200" spc="-260" dirty="0"/>
              <a:t>6</a:t>
            </a:r>
            <a:endParaRPr sz="3200"/>
          </a:p>
        </p:txBody>
      </p:sp>
      <p:pic>
        <p:nvPicPr>
          <p:cNvPr id="1026" name="Picture 2"/>
          <p:cNvPicPr>
            <a:picLocks noChangeAspect="1" noChangeArrowheads="1"/>
          </p:cNvPicPr>
          <p:nvPr/>
        </p:nvPicPr>
        <p:blipFill>
          <a:blip r:embed="rId3"/>
          <a:srcRect/>
          <a:stretch>
            <a:fillRect/>
          </a:stretch>
        </p:blipFill>
        <p:spPr bwMode="auto">
          <a:xfrm>
            <a:off x="609600" y="1905000"/>
            <a:ext cx="8077200" cy="4572000"/>
          </a:xfrm>
          <a:prstGeom prst="rect">
            <a:avLst/>
          </a:prstGeom>
          <a:noFill/>
          <a:ln w="9525">
            <a:noFill/>
            <a:miter lim="800000"/>
            <a:headEnd/>
            <a:tailEnd/>
          </a:ln>
          <a:effectLst/>
        </p:spPr>
      </p:pic>
      <p:sp>
        <p:nvSpPr>
          <p:cNvPr id="4" name="Slide Number Placeholder 3"/>
          <p:cNvSpPr>
            <a:spLocks noGrp="1"/>
          </p:cNvSpPr>
          <p:nvPr>
            <p:ph type="sldNum" sz="quarter" idx="7"/>
          </p:nvPr>
        </p:nvSpPr>
        <p:spPr/>
        <p:txBody>
          <a:bodyPr/>
          <a:lstStyle/>
          <a:p>
            <a:fld id="{B6F15528-21DE-4FAA-801E-634DDDAF4B2B}" type="slidenum">
              <a:rPr lang="en-US" smtClean="0"/>
              <a:pPr/>
              <a:t>1</a:t>
            </a:fld>
            <a:endParaRPr lang="en-US"/>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066800" y="495315"/>
            <a:ext cx="6686909" cy="5668103"/>
          </a:xfrm>
          <a:prstGeom prst="rect">
            <a:avLst/>
          </a:prstGeom>
        </p:spPr>
      </p:pic>
      <p:sp>
        <p:nvSpPr>
          <p:cNvPr id="3" name="Slide Number Placeholder 2"/>
          <p:cNvSpPr>
            <a:spLocks noGrp="1"/>
          </p:cNvSpPr>
          <p:nvPr>
            <p:ph type="sldNum" sz="quarter" idx="7"/>
          </p:nvPr>
        </p:nvSpPr>
        <p:spPr/>
        <p:txBody>
          <a:bodyPr/>
          <a:lstStyle/>
          <a:p>
            <a:fld id="{B6F15528-21DE-4FAA-801E-634DDDAF4B2B}" type="slidenum">
              <a:rPr lang="en-US" smtClean="0"/>
              <a:pPr/>
              <a:t>10</a:t>
            </a:fld>
            <a:endParaRPr lang="en-US"/>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2100449" y="2180865"/>
            <a:ext cx="4781187" cy="2486728"/>
          </a:xfrm>
          <a:prstGeom prst="rect">
            <a:avLst/>
          </a:prstGeom>
        </p:spPr>
      </p:pic>
      <p:sp>
        <p:nvSpPr>
          <p:cNvPr id="3" name="Slide Number Placeholder 2"/>
          <p:cNvSpPr>
            <a:spLocks noGrp="1"/>
          </p:cNvSpPr>
          <p:nvPr>
            <p:ph type="sldNum" sz="quarter" idx="7"/>
          </p:nvPr>
        </p:nvSpPr>
        <p:spPr/>
        <p:txBody>
          <a:bodyPr/>
          <a:lstStyle/>
          <a:p>
            <a:fld id="{B6F15528-21DE-4FAA-801E-634DDDAF4B2B}" type="slidenum">
              <a:rPr lang="en-US" smtClean="0"/>
              <a:pPr/>
              <a:t>11</a:t>
            </a:fld>
            <a:endParaRPr lang="en-US"/>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99459" y="446023"/>
            <a:ext cx="1543050" cy="452120"/>
          </a:xfrm>
          <a:prstGeom prst="rect">
            <a:avLst/>
          </a:prstGeom>
        </p:spPr>
        <p:txBody>
          <a:bodyPr vert="horz" wrap="square" lIns="0" tIns="12065" rIns="0" bIns="0" rtlCol="0">
            <a:spAutoFit/>
          </a:bodyPr>
          <a:lstStyle/>
          <a:p>
            <a:pPr marL="12700">
              <a:lnSpc>
                <a:spcPct val="100000"/>
              </a:lnSpc>
              <a:spcBef>
                <a:spcPts val="95"/>
              </a:spcBef>
            </a:pPr>
            <a:r>
              <a:rPr spc="-215" dirty="0"/>
              <a:t>Summary</a:t>
            </a:r>
          </a:p>
        </p:txBody>
      </p:sp>
      <p:grpSp>
        <p:nvGrpSpPr>
          <p:cNvPr id="3" name="object 3"/>
          <p:cNvGrpSpPr/>
          <p:nvPr/>
        </p:nvGrpSpPr>
        <p:grpSpPr>
          <a:xfrm>
            <a:off x="1588008" y="1033272"/>
            <a:ext cx="2068195" cy="1866900"/>
            <a:chOff x="1588008" y="1033272"/>
            <a:chExt cx="2068195" cy="1866900"/>
          </a:xfrm>
        </p:grpSpPr>
        <p:sp>
          <p:nvSpPr>
            <p:cNvPr id="4" name="object 4"/>
            <p:cNvSpPr/>
            <p:nvPr/>
          </p:nvSpPr>
          <p:spPr>
            <a:xfrm>
              <a:off x="1600962" y="1046226"/>
              <a:ext cx="2042160" cy="1841500"/>
            </a:xfrm>
            <a:custGeom>
              <a:avLst/>
              <a:gdLst/>
              <a:ahLst/>
              <a:cxnLst/>
              <a:rect l="l" t="t" r="r" b="b"/>
              <a:pathLst>
                <a:path w="2042160" h="1841500">
                  <a:moveTo>
                    <a:pt x="1021080" y="0"/>
                  </a:moveTo>
                  <a:lnTo>
                    <a:pt x="970117" y="1126"/>
                  </a:lnTo>
                  <a:lnTo>
                    <a:pt x="919801" y="4470"/>
                  </a:lnTo>
                  <a:lnTo>
                    <a:pt x="870191" y="9980"/>
                  </a:lnTo>
                  <a:lnTo>
                    <a:pt x="821344" y="17602"/>
                  </a:lnTo>
                  <a:lnTo>
                    <a:pt x="773320" y="27283"/>
                  </a:lnTo>
                  <a:lnTo>
                    <a:pt x="726177" y="38972"/>
                  </a:lnTo>
                  <a:lnTo>
                    <a:pt x="679973" y="52615"/>
                  </a:lnTo>
                  <a:lnTo>
                    <a:pt x="634766" y="68159"/>
                  </a:lnTo>
                  <a:lnTo>
                    <a:pt x="590616" y="85552"/>
                  </a:lnTo>
                  <a:lnTo>
                    <a:pt x="547581" y="104741"/>
                  </a:lnTo>
                  <a:lnTo>
                    <a:pt x="505719" y="125673"/>
                  </a:lnTo>
                  <a:lnTo>
                    <a:pt x="465089" y="148296"/>
                  </a:lnTo>
                  <a:lnTo>
                    <a:pt x="425749" y="172556"/>
                  </a:lnTo>
                  <a:lnTo>
                    <a:pt x="387758" y="198402"/>
                  </a:lnTo>
                  <a:lnTo>
                    <a:pt x="351174" y="225780"/>
                  </a:lnTo>
                  <a:lnTo>
                    <a:pt x="316056" y="254637"/>
                  </a:lnTo>
                  <a:lnTo>
                    <a:pt x="282463" y="284922"/>
                  </a:lnTo>
                  <a:lnTo>
                    <a:pt x="250452" y="316580"/>
                  </a:lnTo>
                  <a:lnTo>
                    <a:pt x="220082" y="349560"/>
                  </a:lnTo>
                  <a:lnTo>
                    <a:pt x="191412" y="383809"/>
                  </a:lnTo>
                  <a:lnTo>
                    <a:pt x="164501" y="419274"/>
                  </a:lnTo>
                  <a:lnTo>
                    <a:pt x="139406" y="455901"/>
                  </a:lnTo>
                  <a:lnTo>
                    <a:pt x="116186" y="493639"/>
                  </a:lnTo>
                  <a:lnTo>
                    <a:pt x="94901" y="532435"/>
                  </a:lnTo>
                  <a:lnTo>
                    <a:pt x="75607" y="572236"/>
                  </a:lnTo>
                  <a:lnTo>
                    <a:pt x="58364" y="612990"/>
                  </a:lnTo>
                  <a:lnTo>
                    <a:pt x="43231" y="654642"/>
                  </a:lnTo>
                  <a:lnTo>
                    <a:pt x="30265" y="697142"/>
                  </a:lnTo>
                  <a:lnTo>
                    <a:pt x="19525" y="740435"/>
                  </a:lnTo>
                  <a:lnTo>
                    <a:pt x="11071" y="784470"/>
                  </a:lnTo>
                  <a:lnTo>
                    <a:pt x="4959" y="829194"/>
                  </a:lnTo>
                  <a:lnTo>
                    <a:pt x="1249" y="874553"/>
                  </a:lnTo>
                  <a:lnTo>
                    <a:pt x="0" y="920496"/>
                  </a:lnTo>
                  <a:lnTo>
                    <a:pt x="1249" y="966438"/>
                  </a:lnTo>
                  <a:lnTo>
                    <a:pt x="4959" y="1011797"/>
                  </a:lnTo>
                  <a:lnTo>
                    <a:pt x="11071" y="1056521"/>
                  </a:lnTo>
                  <a:lnTo>
                    <a:pt x="19525" y="1100556"/>
                  </a:lnTo>
                  <a:lnTo>
                    <a:pt x="30265" y="1143849"/>
                  </a:lnTo>
                  <a:lnTo>
                    <a:pt x="43231" y="1186349"/>
                  </a:lnTo>
                  <a:lnTo>
                    <a:pt x="58364" y="1228001"/>
                  </a:lnTo>
                  <a:lnTo>
                    <a:pt x="75607" y="1268755"/>
                  </a:lnTo>
                  <a:lnTo>
                    <a:pt x="94901" y="1308556"/>
                  </a:lnTo>
                  <a:lnTo>
                    <a:pt x="116186" y="1347352"/>
                  </a:lnTo>
                  <a:lnTo>
                    <a:pt x="139406" y="1385090"/>
                  </a:lnTo>
                  <a:lnTo>
                    <a:pt x="164501" y="1421717"/>
                  </a:lnTo>
                  <a:lnTo>
                    <a:pt x="191412" y="1457182"/>
                  </a:lnTo>
                  <a:lnTo>
                    <a:pt x="220082" y="1491431"/>
                  </a:lnTo>
                  <a:lnTo>
                    <a:pt x="250452" y="1524411"/>
                  </a:lnTo>
                  <a:lnTo>
                    <a:pt x="282463" y="1556069"/>
                  </a:lnTo>
                  <a:lnTo>
                    <a:pt x="316056" y="1586354"/>
                  </a:lnTo>
                  <a:lnTo>
                    <a:pt x="351174" y="1615211"/>
                  </a:lnTo>
                  <a:lnTo>
                    <a:pt x="387758" y="1642589"/>
                  </a:lnTo>
                  <a:lnTo>
                    <a:pt x="425749" y="1668435"/>
                  </a:lnTo>
                  <a:lnTo>
                    <a:pt x="465089" y="1692695"/>
                  </a:lnTo>
                  <a:lnTo>
                    <a:pt x="505719" y="1715318"/>
                  </a:lnTo>
                  <a:lnTo>
                    <a:pt x="547581" y="1736250"/>
                  </a:lnTo>
                  <a:lnTo>
                    <a:pt x="590616" y="1755439"/>
                  </a:lnTo>
                  <a:lnTo>
                    <a:pt x="634766" y="1772832"/>
                  </a:lnTo>
                  <a:lnTo>
                    <a:pt x="679973" y="1788376"/>
                  </a:lnTo>
                  <a:lnTo>
                    <a:pt x="726177" y="1802019"/>
                  </a:lnTo>
                  <a:lnTo>
                    <a:pt x="773320" y="1813708"/>
                  </a:lnTo>
                  <a:lnTo>
                    <a:pt x="821344" y="1823389"/>
                  </a:lnTo>
                  <a:lnTo>
                    <a:pt x="870191" y="1831011"/>
                  </a:lnTo>
                  <a:lnTo>
                    <a:pt x="919801" y="1836521"/>
                  </a:lnTo>
                  <a:lnTo>
                    <a:pt x="970117" y="1839865"/>
                  </a:lnTo>
                  <a:lnTo>
                    <a:pt x="1021080" y="1840992"/>
                  </a:lnTo>
                  <a:lnTo>
                    <a:pt x="1072042" y="1839865"/>
                  </a:lnTo>
                  <a:lnTo>
                    <a:pt x="1122358" y="1836521"/>
                  </a:lnTo>
                  <a:lnTo>
                    <a:pt x="1171968" y="1831011"/>
                  </a:lnTo>
                  <a:lnTo>
                    <a:pt x="1220815" y="1823389"/>
                  </a:lnTo>
                  <a:lnTo>
                    <a:pt x="1268839" y="1813708"/>
                  </a:lnTo>
                  <a:lnTo>
                    <a:pt x="1315982" y="1802019"/>
                  </a:lnTo>
                  <a:lnTo>
                    <a:pt x="1362186" y="1788376"/>
                  </a:lnTo>
                  <a:lnTo>
                    <a:pt x="1407393" y="1772832"/>
                  </a:lnTo>
                  <a:lnTo>
                    <a:pt x="1451543" y="1755439"/>
                  </a:lnTo>
                  <a:lnTo>
                    <a:pt x="1494578" y="1736250"/>
                  </a:lnTo>
                  <a:lnTo>
                    <a:pt x="1536440" y="1715318"/>
                  </a:lnTo>
                  <a:lnTo>
                    <a:pt x="1577070" y="1692695"/>
                  </a:lnTo>
                  <a:lnTo>
                    <a:pt x="1616410" y="1668435"/>
                  </a:lnTo>
                  <a:lnTo>
                    <a:pt x="1654401" y="1642589"/>
                  </a:lnTo>
                  <a:lnTo>
                    <a:pt x="1690985" y="1615211"/>
                  </a:lnTo>
                  <a:lnTo>
                    <a:pt x="1726103" y="1586354"/>
                  </a:lnTo>
                  <a:lnTo>
                    <a:pt x="1759696" y="1556069"/>
                  </a:lnTo>
                  <a:lnTo>
                    <a:pt x="1791707" y="1524411"/>
                  </a:lnTo>
                  <a:lnTo>
                    <a:pt x="1822077" y="1491431"/>
                  </a:lnTo>
                  <a:lnTo>
                    <a:pt x="1850747" y="1457182"/>
                  </a:lnTo>
                  <a:lnTo>
                    <a:pt x="1877658" y="1421717"/>
                  </a:lnTo>
                  <a:lnTo>
                    <a:pt x="1902753" y="1385090"/>
                  </a:lnTo>
                  <a:lnTo>
                    <a:pt x="1925973" y="1347352"/>
                  </a:lnTo>
                  <a:lnTo>
                    <a:pt x="1947258" y="1308556"/>
                  </a:lnTo>
                  <a:lnTo>
                    <a:pt x="1966552" y="1268755"/>
                  </a:lnTo>
                  <a:lnTo>
                    <a:pt x="1983795" y="1228001"/>
                  </a:lnTo>
                  <a:lnTo>
                    <a:pt x="1998928" y="1186349"/>
                  </a:lnTo>
                  <a:lnTo>
                    <a:pt x="2011894" y="1143849"/>
                  </a:lnTo>
                  <a:lnTo>
                    <a:pt x="2022634" y="1100556"/>
                  </a:lnTo>
                  <a:lnTo>
                    <a:pt x="2031088" y="1056521"/>
                  </a:lnTo>
                  <a:lnTo>
                    <a:pt x="2037200" y="1011797"/>
                  </a:lnTo>
                  <a:lnTo>
                    <a:pt x="2040910" y="966438"/>
                  </a:lnTo>
                  <a:lnTo>
                    <a:pt x="2042160" y="920496"/>
                  </a:lnTo>
                  <a:lnTo>
                    <a:pt x="2040910" y="874553"/>
                  </a:lnTo>
                  <a:lnTo>
                    <a:pt x="2037200" y="829194"/>
                  </a:lnTo>
                  <a:lnTo>
                    <a:pt x="2031088" y="784470"/>
                  </a:lnTo>
                  <a:lnTo>
                    <a:pt x="2022634" y="740435"/>
                  </a:lnTo>
                  <a:lnTo>
                    <a:pt x="2011894" y="697142"/>
                  </a:lnTo>
                  <a:lnTo>
                    <a:pt x="1998928" y="654642"/>
                  </a:lnTo>
                  <a:lnTo>
                    <a:pt x="1983795" y="612990"/>
                  </a:lnTo>
                  <a:lnTo>
                    <a:pt x="1966552" y="572236"/>
                  </a:lnTo>
                  <a:lnTo>
                    <a:pt x="1947258" y="532435"/>
                  </a:lnTo>
                  <a:lnTo>
                    <a:pt x="1925973" y="493639"/>
                  </a:lnTo>
                  <a:lnTo>
                    <a:pt x="1902753" y="455901"/>
                  </a:lnTo>
                  <a:lnTo>
                    <a:pt x="1877658" y="419274"/>
                  </a:lnTo>
                  <a:lnTo>
                    <a:pt x="1850747" y="383809"/>
                  </a:lnTo>
                  <a:lnTo>
                    <a:pt x="1822077" y="349560"/>
                  </a:lnTo>
                  <a:lnTo>
                    <a:pt x="1791707" y="316580"/>
                  </a:lnTo>
                  <a:lnTo>
                    <a:pt x="1759696" y="284922"/>
                  </a:lnTo>
                  <a:lnTo>
                    <a:pt x="1726103" y="254637"/>
                  </a:lnTo>
                  <a:lnTo>
                    <a:pt x="1690985" y="225780"/>
                  </a:lnTo>
                  <a:lnTo>
                    <a:pt x="1654401" y="198402"/>
                  </a:lnTo>
                  <a:lnTo>
                    <a:pt x="1616410" y="172556"/>
                  </a:lnTo>
                  <a:lnTo>
                    <a:pt x="1577070" y="148296"/>
                  </a:lnTo>
                  <a:lnTo>
                    <a:pt x="1536440" y="125673"/>
                  </a:lnTo>
                  <a:lnTo>
                    <a:pt x="1494578" y="104741"/>
                  </a:lnTo>
                  <a:lnTo>
                    <a:pt x="1451543" y="85552"/>
                  </a:lnTo>
                  <a:lnTo>
                    <a:pt x="1407393" y="68159"/>
                  </a:lnTo>
                  <a:lnTo>
                    <a:pt x="1362186" y="52615"/>
                  </a:lnTo>
                  <a:lnTo>
                    <a:pt x="1315982" y="38972"/>
                  </a:lnTo>
                  <a:lnTo>
                    <a:pt x="1268839" y="27283"/>
                  </a:lnTo>
                  <a:lnTo>
                    <a:pt x="1220815" y="17602"/>
                  </a:lnTo>
                  <a:lnTo>
                    <a:pt x="1171968" y="9980"/>
                  </a:lnTo>
                  <a:lnTo>
                    <a:pt x="1122358" y="4470"/>
                  </a:lnTo>
                  <a:lnTo>
                    <a:pt x="1072042" y="1126"/>
                  </a:lnTo>
                  <a:lnTo>
                    <a:pt x="1021080" y="0"/>
                  </a:lnTo>
                  <a:close/>
                </a:path>
              </a:pathLst>
            </a:custGeom>
            <a:solidFill>
              <a:srgbClr val="8064A2"/>
            </a:solidFill>
          </p:spPr>
          <p:txBody>
            <a:bodyPr wrap="square" lIns="0" tIns="0" rIns="0" bIns="0" rtlCol="0"/>
            <a:lstStyle/>
            <a:p>
              <a:endParaRPr/>
            </a:p>
          </p:txBody>
        </p:sp>
        <p:sp>
          <p:nvSpPr>
            <p:cNvPr id="5" name="object 5"/>
            <p:cNvSpPr/>
            <p:nvPr/>
          </p:nvSpPr>
          <p:spPr>
            <a:xfrm>
              <a:off x="1600962" y="1046226"/>
              <a:ext cx="2042160" cy="1841500"/>
            </a:xfrm>
            <a:custGeom>
              <a:avLst/>
              <a:gdLst/>
              <a:ahLst/>
              <a:cxnLst/>
              <a:rect l="l" t="t" r="r" b="b"/>
              <a:pathLst>
                <a:path w="2042160" h="1841500">
                  <a:moveTo>
                    <a:pt x="0" y="920496"/>
                  </a:moveTo>
                  <a:lnTo>
                    <a:pt x="1249" y="874553"/>
                  </a:lnTo>
                  <a:lnTo>
                    <a:pt x="4959" y="829194"/>
                  </a:lnTo>
                  <a:lnTo>
                    <a:pt x="11071" y="784470"/>
                  </a:lnTo>
                  <a:lnTo>
                    <a:pt x="19525" y="740435"/>
                  </a:lnTo>
                  <a:lnTo>
                    <a:pt x="30265" y="697142"/>
                  </a:lnTo>
                  <a:lnTo>
                    <a:pt x="43231" y="654642"/>
                  </a:lnTo>
                  <a:lnTo>
                    <a:pt x="58364" y="612990"/>
                  </a:lnTo>
                  <a:lnTo>
                    <a:pt x="75607" y="572236"/>
                  </a:lnTo>
                  <a:lnTo>
                    <a:pt x="94901" y="532435"/>
                  </a:lnTo>
                  <a:lnTo>
                    <a:pt x="116186" y="493639"/>
                  </a:lnTo>
                  <a:lnTo>
                    <a:pt x="139406" y="455901"/>
                  </a:lnTo>
                  <a:lnTo>
                    <a:pt x="164501" y="419274"/>
                  </a:lnTo>
                  <a:lnTo>
                    <a:pt x="191412" y="383809"/>
                  </a:lnTo>
                  <a:lnTo>
                    <a:pt x="220082" y="349560"/>
                  </a:lnTo>
                  <a:lnTo>
                    <a:pt x="250452" y="316580"/>
                  </a:lnTo>
                  <a:lnTo>
                    <a:pt x="282463" y="284922"/>
                  </a:lnTo>
                  <a:lnTo>
                    <a:pt x="316056" y="254637"/>
                  </a:lnTo>
                  <a:lnTo>
                    <a:pt x="351174" y="225780"/>
                  </a:lnTo>
                  <a:lnTo>
                    <a:pt x="387758" y="198402"/>
                  </a:lnTo>
                  <a:lnTo>
                    <a:pt x="425749" y="172556"/>
                  </a:lnTo>
                  <a:lnTo>
                    <a:pt x="465089" y="148296"/>
                  </a:lnTo>
                  <a:lnTo>
                    <a:pt x="505719" y="125673"/>
                  </a:lnTo>
                  <a:lnTo>
                    <a:pt x="547581" y="104741"/>
                  </a:lnTo>
                  <a:lnTo>
                    <a:pt x="590616" y="85552"/>
                  </a:lnTo>
                  <a:lnTo>
                    <a:pt x="634766" y="68159"/>
                  </a:lnTo>
                  <a:lnTo>
                    <a:pt x="679973" y="52615"/>
                  </a:lnTo>
                  <a:lnTo>
                    <a:pt x="726177" y="38972"/>
                  </a:lnTo>
                  <a:lnTo>
                    <a:pt x="773320" y="27283"/>
                  </a:lnTo>
                  <a:lnTo>
                    <a:pt x="821344" y="17602"/>
                  </a:lnTo>
                  <a:lnTo>
                    <a:pt x="870191" y="9980"/>
                  </a:lnTo>
                  <a:lnTo>
                    <a:pt x="919801" y="4470"/>
                  </a:lnTo>
                  <a:lnTo>
                    <a:pt x="970117" y="1126"/>
                  </a:lnTo>
                  <a:lnTo>
                    <a:pt x="1021080" y="0"/>
                  </a:lnTo>
                  <a:lnTo>
                    <a:pt x="1072042" y="1126"/>
                  </a:lnTo>
                  <a:lnTo>
                    <a:pt x="1122358" y="4470"/>
                  </a:lnTo>
                  <a:lnTo>
                    <a:pt x="1171968" y="9980"/>
                  </a:lnTo>
                  <a:lnTo>
                    <a:pt x="1220815" y="17602"/>
                  </a:lnTo>
                  <a:lnTo>
                    <a:pt x="1268839" y="27283"/>
                  </a:lnTo>
                  <a:lnTo>
                    <a:pt x="1315982" y="38972"/>
                  </a:lnTo>
                  <a:lnTo>
                    <a:pt x="1362186" y="52615"/>
                  </a:lnTo>
                  <a:lnTo>
                    <a:pt x="1407393" y="68159"/>
                  </a:lnTo>
                  <a:lnTo>
                    <a:pt x="1451543" y="85552"/>
                  </a:lnTo>
                  <a:lnTo>
                    <a:pt x="1494578" y="104741"/>
                  </a:lnTo>
                  <a:lnTo>
                    <a:pt x="1536440" y="125673"/>
                  </a:lnTo>
                  <a:lnTo>
                    <a:pt x="1577070" y="148296"/>
                  </a:lnTo>
                  <a:lnTo>
                    <a:pt x="1616410" y="172556"/>
                  </a:lnTo>
                  <a:lnTo>
                    <a:pt x="1654401" y="198402"/>
                  </a:lnTo>
                  <a:lnTo>
                    <a:pt x="1690985" y="225780"/>
                  </a:lnTo>
                  <a:lnTo>
                    <a:pt x="1726103" y="254637"/>
                  </a:lnTo>
                  <a:lnTo>
                    <a:pt x="1759696" y="284922"/>
                  </a:lnTo>
                  <a:lnTo>
                    <a:pt x="1791707" y="316580"/>
                  </a:lnTo>
                  <a:lnTo>
                    <a:pt x="1822077" y="349560"/>
                  </a:lnTo>
                  <a:lnTo>
                    <a:pt x="1850747" y="383809"/>
                  </a:lnTo>
                  <a:lnTo>
                    <a:pt x="1877658" y="419274"/>
                  </a:lnTo>
                  <a:lnTo>
                    <a:pt x="1902753" y="455901"/>
                  </a:lnTo>
                  <a:lnTo>
                    <a:pt x="1925973" y="493639"/>
                  </a:lnTo>
                  <a:lnTo>
                    <a:pt x="1947258" y="532435"/>
                  </a:lnTo>
                  <a:lnTo>
                    <a:pt x="1966552" y="572236"/>
                  </a:lnTo>
                  <a:lnTo>
                    <a:pt x="1983795" y="612990"/>
                  </a:lnTo>
                  <a:lnTo>
                    <a:pt x="1998928" y="654642"/>
                  </a:lnTo>
                  <a:lnTo>
                    <a:pt x="2011894" y="697142"/>
                  </a:lnTo>
                  <a:lnTo>
                    <a:pt x="2022634" y="740435"/>
                  </a:lnTo>
                  <a:lnTo>
                    <a:pt x="2031088" y="784470"/>
                  </a:lnTo>
                  <a:lnTo>
                    <a:pt x="2037200" y="829194"/>
                  </a:lnTo>
                  <a:lnTo>
                    <a:pt x="2040910" y="874553"/>
                  </a:lnTo>
                  <a:lnTo>
                    <a:pt x="2042160" y="920496"/>
                  </a:lnTo>
                  <a:lnTo>
                    <a:pt x="2040910" y="966438"/>
                  </a:lnTo>
                  <a:lnTo>
                    <a:pt x="2037200" y="1011797"/>
                  </a:lnTo>
                  <a:lnTo>
                    <a:pt x="2031088" y="1056521"/>
                  </a:lnTo>
                  <a:lnTo>
                    <a:pt x="2022634" y="1100556"/>
                  </a:lnTo>
                  <a:lnTo>
                    <a:pt x="2011894" y="1143849"/>
                  </a:lnTo>
                  <a:lnTo>
                    <a:pt x="1998928" y="1186349"/>
                  </a:lnTo>
                  <a:lnTo>
                    <a:pt x="1983795" y="1228001"/>
                  </a:lnTo>
                  <a:lnTo>
                    <a:pt x="1966552" y="1268755"/>
                  </a:lnTo>
                  <a:lnTo>
                    <a:pt x="1947258" y="1308556"/>
                  </a:lnTo>
                  <a:lnTo>
                    <a:pt x="1925973" y="1347352"/>
                  </a:lnTo>
                  <a:lnTo>
                    <a:pt x="1902753" y="1385090"/>
                  </a:lnTo>
                  <a:lnTo>
                    <a:pt x="1877658" y="1421717"/>
                  </a:lnTo>
                  <a:lnTo>
                    <a:pt x="1850747" y="1457182"/>
                  </a:lnTo>
                  <a:lnTo>
                    <a:pt x="1822077" y="1491431"/>
                  </a:lnTo>
                  <a:lnTo>
                    <a:pt x="1791707" y="1524411"/>
                  </a:lnTo>
                  <a:lnTo>
                    <a:pt x="1759696" y="1556069"/>
                  </a:lnTo>
                  <a:lnTo>
                    <a:pt x="1726103" y="1586354"/>
                  </a:lnTo>
                  <a:lnTo>
                    <a:pt x="1690985" y="1615211"/>
                  </a:lnTo>
                  <a:lnTo>
                    <a:pt x="1654401" y="1642589"/>
                  </a:lnTo>
                  <a:lnTo>
                    <a:pt x="1616410" y="1668435"/>
                  </a:lnTo>
                  <a:lnTo>
                    <a:pt x="1577070" y="1692695"/>
                  </a:lnTo>
                  <a:lnTo>
                    <a:pt x="1536440" y="1715318"/>
                  </a:lnTo>
                  <a:lnTo>
                    <a:pt x="1494578" y="1736250"/>
                  </a:lnTo>
                  <a:lnTo>
                    <a:pt x="1451543" y="1755439"/>
                  </a:lnTo>
                  <a:lnTo>
                    <a:pt x="1407393" y="1772832"/>
                  </a:lnTo>
                  <a:lnTo>
                    <a:pt x="1362186" y="1788376"/>
                  </a:lnTo>
                  <a:lnTo>
                    <a:pt x="1315982" y="1802019"/>
                  </a:lnTo>
                  <a:lnTo>
                    <a:pt x="1268839" y="1813708"/>
                  </a:lnTo>
                  <a:lnTo>
                    <a:pt x="1220815" y="1823389"/>
                  </a:lnTo>
                  <a:lnTo>
                    <a:pt x="1171968" y="1831011"/>
                  </a:lnTo>
                  <a:lnTo>
                    <a:pt x="1122358" y="1836521"/>
                  </a:lnTo>
                  <a:lnTo>
                    <a:pt x="1072042" y="1839865"/>
                  </a:lnTo>
                  <a:lnTo>
                    <a:pt x="1021080" y="1840992"/>
                  </a:lnTo>
                  <a:lnTo>
                    <a:pt x="970117" y="1839865"/>
                  </a:lnTo>
                  <a:lnTo>
                    <a:pt x="919801" y="1836521"/>
                  </a:lnTo>
                  <a:lnTo>
                    <a:pt x="870191" y="1831011"/>
                  </a:lnTo>
                  <a:lnTo>
                    <a:pt x="821344" y="1823389"/>
                  </a:lnTo>
                  <a:lnTo>
                    <a:pt x="773320" y="1813708"/>
                  </a:lnTo>
                  <a:lnTo>
                    <a:pt x="726177" y="1802019"/>
                  </a:lnTo>
                  <a:lnTo>
                    <a:pt x="679973" y="1788376"/>
                  </a:lnTo>
                  <a:lnTo>
                    <a:pt x="634766" y="1772832"/>
                  </a:lnTo>
                  <a:lnTo>
                    <a:pt x="590616" y="1755439"/>
                  </a:lnTo>
                  <a:lnTo>
                    <a:pt x="547581" y="1736250"/>
                  </a:lnTo>
                  <a:lnTo>
                    <a:pt x="505719" y="1715318"/>
                  </a:lnTo>
                  <a:lnTo>
                    <a:pt x="465089" y="1692695"/>
                  </a:lnTo>
                  <a:lnTo>
                    <a:pt x="425749" y="1668435"/>
                  </a:lnTo>
                  <a:lnTo>
                    <a:pt x="387758" y="1642589"/>
                  </a:lnTo>
                  <a:lnTo>
                    <a:pt x="351174" y="1615211"/>
                  </a:lnTo>
                  <a:lnTo>
                    <a:pt x="316056" y="1586354"/>
                  </a:lnTo>
                  <a:lnTo>
                    <a:pt x="282463" y="1556069"/>
                  </a:lnTo>
                  <a:lnTo>
                    <a:pt x="250452" y="1524411"/>
                  </a:lnTo>
                  <a:lnTo>
                    <a:pt x="220082" y="1491431"/>
                  </a:lnTo>
                  <a:lnTo>
                    <a:pt x="191412" y="1457182"/>
                  </a:lnTo>
                  <a:lnTo>
                    <a:pt x="164501" y="1421717"/>
                  </a:lnTo>
                  <a:lnTo>
                    <a:pt x="139406" y="1385090"/>
                  </a:lnTo>
                  <a:lnTo>
                    <a:pt x="116186" y="1347352"/>
                  </a:lnTo>
                  <a:lnTo>
                    <a:pt x="94901" y="1308556"/>
                  </a:lnTo>
                  <a:lnTo>
                    <a:pt x="75607" y="1268755"/>
                  </a:lnTo>
                  <a:lnTo>
                    <a:pt x="58364" y="1228001"/>
                  </a:lnTo>
                  <a:lnTo>
                    <a:pt x="43231" y="1186349"/>
                  </a:lnTo>
                  <a:lnTo>
                    <a:pt x="30265" y="1143849"/>
                  </a:lnTo>
                  <a:lnTo>
                    <a:pt x="19525" y="1100556"/>
                  </a:lnTo>
                  <a:lnTo>
                    <a:pt x="11071" y="1056521"/>
                  </a:lnTo>
                  <a:lnTo>
                    <a:pt x="4959" y="1011797"/>
                  </a:lnTo>
                  <a:lnTo>
                    <a:pt x="1249" y="966438"/>
                  </a:lnTo>
                  <a:lnTo>
                    <a:pt x="0" y="920496"/>
                  </a:lnTo>
                  <a:close/>
                </a:path>
              </a:pathLst>
            </a:custGeom>
            <a:ln w="25908">
              <a:solidFill>
                <a:srgbClr val="5C4776"/>
              </a:solidFill>
            </a:ln>
          </p:spPr>
          <p:txBody>
            <a:bodyPr wrap="square" lIns="0" tIns="0" rIns="0" bIns="0" rtlCol="0"/>
            <a:lstStyle/>
            <a:p>
              <a:endParaRPr/>
            </a:p>
          </p:txBody>
        </p:sp>
      </p:grpSp>
      <p:sp>
        <p:nvSpPr>
          <p:cNvPr id="6" name="object 6"/>
          <p:cNvSpPr txBox="1"/>
          <p:nvPr/>
        </p:nvSpPr>
        <p:spPr>
          <a:xfrm>
            <a:off x="2109603" y="1788580"/>
            <a:ext cx="1021715" cy="330835"/>
          </a:xfrm>
          <a:prstGeom prst="rect">
            <a:avLst/>
          </a:prstGeom>
        </p:spPr>
        <p:txBody>
          <a:bodyPr vert="horz" wrap="square" lIns="0" tIns="13335" rIns="0" bIns="0" rtlCol="0">
            <a:spAutoFit/>
          </a:bodyPr>
          <a:lstStyle/>
          <a:p>
            <a:pPr marL="12700">
              <a:lnSpc>
                <a:spcPct val="100000"/>
              </a:lnSpc>
              <a:spcBef>
                <a:spcPts val="105"/>
              </a:spcBef>
            </a:pPr>
            <a:r>
              <a:rPr sz="2000" b="1" spc="-225" dirty="0">
                <a:solidFill>
                  <a:srgbClr val="FFFFFF"/>
                </a:solidFill>
                <a:latin typeface="Tahoma"/>
                <a:cs typeface="Tahoma"/>
              </a:rPr>
              <a:t>P</a:t>
            </a:r>
            <a:r>
              <a:rPr sz="2000" b="1" spc="-175" dirty="0">
                <a:solidFill>
                  <a:srgbClr val="FFFFFF"/>
                </a:solidFill>
                <a:latin typeface="Tahoma"/>
                <a:cs typeface="Tahoma"/>
              </a:rPr>
              <a:t>r</a:t>
            </a:r>
            <a:r>
              <a:rPr sz="2000" b="1" spc="-110" dirty="0">
                <a:solidFill>
                  <a:srgbClr val="FFFFFF"/>
                </a:solidFill>
                <a:latin typeface="Tahoma"/>
                <a:cs typeface="Tahoma"/>
              </a:rPr>
              <a:t>o</a:t>
            </a:r>
            <a:r>
              <a:rPr sz="2000" b="1" spc="-150" dirty="0">
                <a:solidFill>
                  <a:srgbClr val="FFFFFF"/>
                </a:solidFill>
                <a:latin typeface="Tahoma"/>
                <a:cs typeface="Tahoma"/>
              </a:rPr>
              <a:t>mi</a:t>
            </a:r>
            <a:r>
              <a:rPr sz="2000" b="1" spc="-165" dirty="0">
                <a:solidFill>
                  <a:srgbClr val="FFFFFF"/>
                </a:solidFill>
                <a:latin typeface="Tahoma"/>
                <a:cs typeface="Tahoma"/>
              </a:rPr>
              <a:t>s</a:t>
            </a:r>
            <a:r>
              <a:rPr sz="2000" b="1" spc="-195" dirty="0">
                <a:solidFill>
                  <a:srgbClr val="FFFFFF"/>
                </a:solidFill>
                <a:latin typeface="Tahoma"/>
                <a:cs typeface="Tahoma"/>
              </a:rPr>
              <a:t>es</a:t>
            </a:r>
            <a:endParaRPr sz="2000">
              <a:latin typeface="Tahoma"/>
              <a:cs typeface="Tahoma"/>
            </a:endParaRPr>
          </a:p>
        </p:txBody>
      </p:sp>
      <p:grpSp>
        <p:nvGrpSpPr>
          <p:cNvPr id="7" name="object 7"/>
          <p:cNvGrpSpPr/>
          <p:nvPr/>
        </p:nvGrpSpPr>
        <p:grpSpPr>
          <a:xfrm>
            <a:off x="4864608" y="2045207"/>
            <a:ext cx="2068195" cy="1866900"/>
            <a:chOff x="4864608" y="2045207"/>
            <a:chExt cx="2068195" cy="1866900"/>
          </a:xfrm>
        </p:grpSpPr>
        <p:sp>
          <p:nvSpPr>
            <p:cNvPr id="8" name="object 8"/>
            <p:cNvSpPr/>
            <p:nvPr/>
          </p:nvSpPr>
          <p:spPr>
            <a:xfrm>
              <a:off x="4877562" y="2058161"/>
              <a:ext cx="2042160" cy="1841500"/>
            </a:xfrm>
            <a:custGeom>
              <a:avLst/>
              <a:gdLst/>
              <a:ahLst/>
              <a:cxnLst/>
              <a:rect l="l" t="t" r="r" b="b"/>
              <a:pathLst>
                <a:path w="2042159" h="1841500">
                  <a:moveTo>
                    <a:pt x="1021080" y="0"/>
                  </a:moveTo>
                  <a:lnTo>
                    <a:pt x="970117" y="1126"/>
                  </a:lnTo>
                  <a:lnTo>
                    <a:pt x="919801" y="4470"/>
                  </a:lnTo>
                  <a:lnTo>
                    <a:pt x="870191" y="9980"/>
                  </a:lnTo>
                  <a:lnTo>
                    <a:pt x="821344" y="17602"/>
                  </a:lnTo>
                  <a:lnTo>
                    <a:pt x="773320" y="27283"/>
                  </a:lnTo>
                  <a:lnTo>
                    <a:pt x="726177" y="38972"/>
                  </a:lnTo>
                  <a:lnTo>
                    <a:pt x="679973" y="52615"/>
                  </a:lnTo>
                  <a:lnTo>
                    <a:pt x="634766" y="68159"/>
                  </a:lnTo>
                  <a:lnTo>
                    <a:pt x="590616" y="85552"/>
                  </a:lnTo>
                  <a:lnTo>
                    <a:pt x="547581" y="104741"/>
                  </a:lnTo>
                  <a:lnTo>
                    <a:pt x="505719" y="125673"/>
                  </a:lnTo>
                  <a:lnTo>
                    <a:pt x="465089" y="148296"/>
                  </a:lnTo>
                  <a:lnTo>
                    <a:pt x="425749" y="172556"/>
                  </a:lnTo>
                  <a:lnTo>
                    <a:pt x="387758" y="198402"/>
                  </a:lnTo>
                  <a:lnTo>
                    <a:pt x="351174" y="225780"/>
                  </a:lnTo>
                  <a:lnTo>
                    <a:pt x="316056" y="254637"/>
                  </a:lnTo>
                  <a:lnTo>
                    <a:pt x="282463" y="284922"/>
                  </a:lnTo>
                  <a:lnTo>
                    <a:pt x="250452" y="316580"/>
                  </a:lnTo>
                  <a:lnTo>
                    <a:pt x="220082" y="349560"/>
                  </a:lnTo>
                  <a:lnTo>
                    <a:pt x="191412" y="383809"/>
                  </a:lnTo>
                  <a:lnTo>
                    <a:pt x="164501" y="419274"/>
                  </a:lnTo>
                  <a:lnTo>
                    <a:pt x="139406" y="455901"/>
                  </a:lnTo>
                  <a:lnTo>
                    <a:pt x="116186" y="493639"/>
                  </a:lnTo>
                  <a:lnTo>
                    <a:pt x="94901" y="532435"/>
                  </a:lnTo>
                  <a:lnTo>
                    <a:pt x="75607" y="572236"/>
                  </a:lnTo>
                  <a:lnTo>
                    <a:pt x="58364" y="612990"/>
                  </a:lnTo>
                  <a:lnTo>
                    <a:pt x="43231" y="654642"/>
                  </a:lnTo>
                  <a:lnTo>
                    <a:pt x="30265" y="697142"/>
                  </a:lnTo>
                  <a:lnTo>
                    <a:pt x="19525" y="740435"/>
                  </a:lnTo>
                  <a:lnTo>
                    <a:pt x="11071" y="784470"/>
                  </a:lnTo>
                  <a:lnTo>
                    <a:pt x="4959" y="829194"/>
                  </a:lnTo>
                  <a:lnTo>
                    <a:pt x="1249" y="874553"/>
                  </a:lnTo>
                  <a:lnTo>
                    <a:pt x="0" y="920496"/>
                  </a:lnTo>
                  <a:lnTo>
                    <a:pt x="1249" y="966438"/>
                  </a:lnTo>
                  <a:lnTo>
                    <a:pt x="4959" y="1011797"/>
                  </a:lnTo>
                  <a:lnTo>
                    <a:pt x="11071" y="1056521"/>
                  </a:lnTo>
                  <a:lnTo>
                    <a:pt x="19525" y="1100556"/>
                  </a:lnTo>
                  <a:lnTo>
                    <a:pt x="30265" y="1143849"/>
                  </a:lnTo>
                  <a:lnTo>
                    <a:pt x="43231" y="1186349"/>
                  </a:lnTo>
                  <a:lnTo>
                    <a:pt x="58364" y="1228001"/>
                  </a:lnTo>
                  <a:lnTo>
                    <a:pt x="75607" y="1268755"/>
                  </a:lnTo>
                  <a:lnTo>
                    <a:pt x="94901" y="1308556"/>
                  </a:lnTo>
                  <a:lnTo>
                    <a:pt x="116186" y="1347352"/>
                  </a:lnTo>
                  <a:lnTo>
                    <a:pt x="139406" y="1385090"/>
                  </a:lnTo>
                  <a:lnTo>
                    <a:pt x="164501" y="1421717"/>
                  </a:lnTo>
                  <a:lnTo>
                    <a:pt x="191412" y="1457182"/>
                  </a:lnTo>
                  <a:lnTo>
                    <a:pt x="220082" y="1491431"/>
                  </a:lnTo>
                  <a:lnTo>
                    <a:pt x="250452" y="1524411"/>
                  </a:lnTo>
                  <a:lnTo>
                    <a:pt x="282463" y="1556069"/>
                  </a:lnTo>
                  <a:lnTo>
                    <a:pt x="316056" y="1586354"/>
                  </a:lnTo>
                  <a:lnTo>
                    <a:pt x="351174" y="1615211"/>
                  </a:lnTo>
                  <a:lnTo>
                    <a:pt x="387758" y="1642589"/>
                  </a:lnTo>
                  <a:lnTo>
                    <a:pt x="425749" y="1668435"/>
                  </a:lnTo>
                  <a:lnTo>
                    <a:pt x="465089" y="1692695"/>
                  </a:lnTo>
                  <a:lnTo>
                    <a:pt x="505719" y="1715318"/>
                  </a:lnTo>
                  <a:lnTo>
                    <a:pt x="547581" y="1736250"/>
                  </a:lnTo>
                  <a:lnTo>
                    <a:pt x="590616" y="1755439"/>
                  </a:lnTo>
                  <a:lnTo>
                    <a:pt x="634766" y="1772832"/>
                  </a:lnTo>
                  <a:lnTo>
                    <a:pt x="679973" y="1788376"/>
                  </a:lnTo>
                  <a:lnTo>
                    <a:pt x="726177" y="1802019"/>
                  </a:lnTo>
                  <a:lnTo>
                    <a:pt x="773320" y="1813708"/>
                  </a:lnTo>
                  <a:lnTo>
                    <a:pt x="821344" y="1823389"/>
                  </a:lnTo>
                  <a:lnTo>
                    <a:pt x="870191" y="1831011"/>
                  </a:lnTo>
                  <a:lnTo>
                    <a:pt x="919801" y="1836521"/>
                  </a:lnTo>
                  <a:lnTo>
                    <a:pt x="970117" y="1839865"/>
                  </a:lnTo>
                  <a:lnTo>
                    <a:pt x="1021080" y="1840992"/>
                  </a:lnTo>
                  <a:lnTo>
                    <a:pt x="1072042" y="1839865"/>
                  </a:lnTo>
                  <a:lnTo>
                    <a:pt x="1122358" y="1836521"/>
                  </a:lnTo>
                  <a:lnTo>
                    <a:pt x="1171968" y="1831011"/>
                  </a:lnTo>
                  <a:lnTo>
                    <a:pt x="1220815" y="1823389"/>
                  </a:lnTo>
                  <a:lnTo>
                    <a:pt x="1268839" y="1813708"/>
                  </a:lnTo>
                  <a:lnTo>
                    <a:pt x="1315982" y="1802019"/>
                  </a:lnTo>
                  <a:lnTo>
                    <a:pt x="1362186" y="1788376"/>
                  </a:lnTo>
                  <a:lnTo>
                    <a:pt x="1407393" y="1772832"/>
                  </a:lnTo>
                  <a:lnTo>
                    <a:pt x="1451543" y="1755439"/>
                  </a:lnTo>
                  <a:lnTo>
                    <a:pt x="1494578" y="1736250"/>
                  </a:lnTo>
                  <a:lnTo>
                    <a:pt x="1536440" y="1715318"/>
                  </a:lnTo>
                  <a:lnTo>
                    <a:pt x="1577070" y="1692695"/>
                  </a:lnTo>
                  <a:lnTo>
                    <a:pt x="1616410" y="1668435"/>
                  </a:lnTo>
                  <a:lnTo>
                    <a:pt x="1654401" y="1642589"/>
                  </a:lnTo>
                  <a:lnTo>
                    <a:pt x="1690985" y="1615211"/>
                  </a:lnTo>
                  <a:lnTo>
                    <a:pt x="1726103" y="1586354"/>
                  </a:lnTo>
                  <a:lnTo>
                    <a:pt x="1759696" y="1556069"/>
                  </a:lnTo>
                  <a:lnTo>
                    <a:pt x="1791707" y="1524411"/>
                  </a:lnTo>
                  <a:lnTo>
                    <a:pt x="1822077" y="1491431"/>
                  </a:lnTo>
                  <a:lnTo>
                    <a:pt x="1850747" y="1457182"/>
                  </a:lnTo>
                  <a:lnTo>
                    <a:pt x="1877658" y="1421717"/>
                  </a:lnTo>
                  <a:lnTo>
                    <a:pt x="1902753" y="1385090"/>
                  </a:lnTo>
                  <a:lnTo>
                    <a:pt x="1925973" y="1347352"/>
                  </a:lnTo>
                  <a:lnTo>
                    <a:pt x="1947258" y="1308556"/>
                  </a:lnTo>
                  <a:lnTo>
                    <a:pt x="1966552" y="1268755"/>
                  </a:lnTo>
                  <a:lnTo>
                    <a:pt x="1983795" y="1228001"/>
                  </a:lnTo>
                  <a:lnTo>
                    <a:pt x="1998928" y="1186349"/>
                  </a:lnTo>
                  <a:lnTo>
                    <a:pt x="2011894" y="1143849"/>
                  </a:lnTo>
                  <a:lnTo>
                    <a:pt x="2022634" y="1100556"/>
                  </a:lnTo>
                  <a:lnTo>
                    <a:pt x="2031088" y="1056521"/>
                  </a:lnTo>
                  <a:lnTo>
                    <a:pt x="2037200" y="1011797"/>
                  </a:lnTo>
                  <a:lnTo>
                    <a:pt x="2040910" y="966438"/>
                  </a:lnTo>
                  <a:lnTo>
                    <a:pt x="2042160" y="920496"/>
                  </a:lnTo>
                  <a:lnTo>
                    <a:pt x="2040910" y="874553"/>
                  </a:lnTo>
                  <a:lnTo>
                    <a:pt x="2037200" y="829194"/>
                  </a:lnTo>
                  <a:lnTo>
                    <a:pt x="2031088" y="784470"/>
                  </a:lnTo>
                  <a:lnTo>
                    <a:pt x="2022634" y="740435"/>
                  </a:lnTo>
                  <a:lnTo>
                    <a:pt x="2011894" y="697142"/>
                  </a:lnTo>
                  <a:lnTo>
                    <a:pt x="1998928" y="654642"/>
                  </a:lnTo>
                  <a:lnTo>
                    <a:pt x="1983795" y="612990"/>
                  </a:lnTo>
                  <a:lnTo>
                    <a:pt x="1966552" y="572236"/>
                  </a:lnTo>
                  <a:lnTo>
                    <a:pt x="1947258" y="532435"/>
                  </a:lnTo>
                  <a:lnTo>
                    <a:pt x="1925973" y="493639"/>
                  </a:lnTo>
                  <a:lnTo>
                    <a:pt x="1902753" y="455901"/>
                  </a:lnTo>
                  <a:lnTo>
                    <a:pt x="1877658" y="419274"/>
                  </a:lnTo>
                  <a:lnTo>
                    <a:pt x="1850747" y="383809"/>
                  </a:lnTo>
                  <a:lnTo>
                    <a:pt x="1822077" y="349560"/>
                  </a:lnTo>
                  <a:lnTo>
                    <a:pt x="1791707" y="316580"/>
                  </a:lnTo>
                  <a:lnTo>
                    <a:pt x="1759696" y="284922"/>
                  </a:lnTo>
                  <a:lnTo>
                    <a:pt x="1726103" y="254637"/>
                  </a:lnTo>
                  <a:lnTo>
                    <a:pt x="1690985" y="225780"/>
                  </a:lnTo>
                  <a:lnTo>
                    <a:pt x="1654401" y="198402"/>
                  </a:lnTo>
                  <a:lnTo>
                    <a:pt x="1616410" y="172556"/>
                  </a:lnTo>
                  <a:lnTo>
                    <a:pt x="1577070" y="148296"/>
                  </a:lnTo>
                  <a:lnTo>
                    <a:pt x="1536440" y="125673"/>
                  </a:lnTo>
                  <a:lnTo>
                    <a:pt x="1494578" y="104741"/>
                  </a:lnTo>
                  <a:lnTo>
                    <a:pt x="1451543" y="85552"/>
                  </a:lnTo>
                  <a:lnTo>
                    <a:pt x="1407393" y="68159"/>
                  </a:lnTo>
                  <a:lnTo>
                    <a:pt x="1362186" y="52615"/>
                  </a:lnTo>
                  <a:lnTo>
                    <a:pt x="1315982" y="38972"/>
                  </a:lnTo>
                  <a:lnTo>
                    <a:pt x="1268839" y="27283"/>
                  </a:lnTo>
                  <a:lnTo>
                    <a:pt x="1220815" y="17602"/>
                  </a:lnTo>
                  <a:lnTo>
                    <a:pt x="1171968" y="9980"/>
                  </a:lnTo>
                  <a:lnTo>
                    <a:pt x="1122358" y="4470"/>
                  </a:lnTo>
                  <a:lnTo>
                    <a:pt x="1072042" y="1126"/>
                  </a:lnTo>
                  <a:lnTo>
                    <a:pt x="1021080" y="0"/>
                  </a:lnTo>
                  <a:close/>
                </a:path>
              </a:pathLst>
            </a:custGeom>
            <a:solidFill>
              <a:srgbClr val="9BBB59"/>
            </a:solidFill>
          </p:spPr>
          <p:txBody>
            <a:bodyPr wrap="square" lIns="0" tIns="0" rIns="0" bIns="0" rtlCol="0"/>
            <a:lstStyle/>
            <a:p>
              <a:endParaRPr/>
            </a:p>
          </p:txBody>
        </p:sp>
        <p:sp>
          <p:nvSpPr>
            <p:cNvPr id="9" name="object 9"/>
            <p:cNvSpPr/>
            <p:nvPr/>
          </p:nvSpPr>
          <p:spPr>
            <a:xfrm>
              <a:off x="4877562" y="2058161"/>
              <a:ext cx="2042160" cy="1841500"/>
            </a:xfrm>
            <a:custGeom>
              <a:avLst/>
              <a:gdLst/>
              <a:ahLst/>
              <a:cxnLst/>
              <a:rect l="l" t="t" r="r" b="b"/>
              <a:pathLst>
                <a:path w="2042159" h="1841500">
                  <a:moveTo>
                    <a:pt x="0" y="920496"/>
                  </a:moveTo>
                  <a:lnTo>
                    <a:pt x="1249" y="874553"/>
                  </a:lnTo>
                  <a:lnTo>
                    <a:pt x="4959" y="829194"/>
                  </a:lnTo>
                  <a:lnTo>
                    <a:pt x="11071" y="784470"/>
                  </a:lnTo>
                  <a:lnTo>
                    <a:pt x="19525" y="740435"/>
                  </a:lnTo>
                  <a:lnTo>
                    <a:pt x="30265" y="697142"/>
                  </a:lnTo>
                  <a:lnTo>
                    <a:pt x="43231" y="654642"/>
                  </a:lnTo>
                  <a:lnTo>
                    <a:pt x="58364" y="612990"/>
                  </a:lnTo>
                  <a:lnTo>
                    <a:pt x="75607" y="572236"/>
                  </a:lnTo>
                  <a:lnTo>
                    <a:pt x="94901" y="532435"/>
                  </a:lnTo>
                  <a:lnTo>
                    <a:pt x="116186" y="493639"/>
                  </a:lnTo>
                  <a:lnTo>
                    <a:pt x="139406" y="455901"/>
                  </a:lnTo>
                  <a:lnTo>
                    <a:pt x="164501" y="419274"/>
                  </a:lnTo>
                  <a:lnTo>
                    <a:pt x="191412" y="383809"/>
                  </a:lnTo>
                  <a:lnTo>
                    <a:pt x="220082" y="349560"/>
                  </a:lnTo>
                  <a:lnTo>
                    <a:pt x="250452" y="316580"/>
                  </a:lnTo>
                  <a:lnTo>
                    <a:pt x="282463" y="284922"/>
                  </a:lnTo>
                  <a:lnTo>
                    <a:pt x="316056" y="254637"/>
                  </a:lnTo>
                  <a:lnTo>
                    <a:pt x="351174" y="225780"/>
                  </a:lnTo>
                  <a:lnTo>
                    <a:pt x="387758" y="198402"/>
                  </a:lnTo>
                  <a:lnTo>
                    <a:pt x="425749" y="172556"/>
                  </a:lnTo>
                  <a:lnTo>
                    <a:pt x="465089" y="148296"/>
                  </a:lnTo>
                  <a:lnTo>
                    <a:pt x="505719" y="125673"/>
                  </a:lnTo>
                  <a:lnTo>
                    <a:pt x="547581" y="104741"/>
                  </a:lnTo>
                  <a:lnTo>
                    <a:pt x="590616" y="85552"/>
                  </a:lnTo>
                  <a:lnTo>
                    <a:pt x="634766" y="68159"/>
                  </a:lnTo>
                  <a:lnTo>
                    <a:pt x="679973" y="52615"/>
                  </a:lnTo>
                  <a:lnTo>
                    <a:pt x="726177" y="38972"/>
                  </a:lnTo>
                  <a:lnTo>
                    <a:pt x="773320" y="27283"/>
                  </a:lnTo>
                  <a:lnTo>
                    <a:pt x="821344" y="17602"/>
                  </a:lnTo>
                  <a:lnTo>
                    <a:pt x="870191" y="9980"/>
                  </a:lnTo>
                  <a:lnTo>
                    <a:pt x="919801" y="4470"/>
                  </a:lnTo>
                  <a:lnTo>
                    <a:pt x="970117" y="1126"/>
                  </a:lnTo>
                  <a:lnTo>
                    <a:pt x="1021080" y="0"/>
                  </a:lnTo>
                  <a:lnTo>
                    <a:pt x="1072042" y="1126"/>
                  </a:lnTo>
                  <a:lnTo>
                    <a:pt x="1122358" y="4470"/>
                  </a:lnTo>
                  <a:lnTo>
                    <a:pt x="1171968" y="9980"/>
                  </a:lnTo>
                  <a:lnTo>
                    <a:pt x="1220815" y="17602"/>
                  </a:lnTo>
                  <a:lnTo>
                    <a:pt x="1268839" y="27283"/>
                  </a:lnTo>
                  <a:lnTo>
                    <a:pt x="1315982" y="38972"/>
                  </a:lnTo>
                  <a:lnTo>
                    <a:pt x="1362186" y="52615"/>
                  </a:lnTo>
                  <a:lnTo>
                    <a:pt x="1407393" y="68159"/>
                  </a:lnTo>
                  <a:lnTo>
                    <a:pt x="1451543" y="85552"/>
                  </a:lnTo>
                  <a:lnTo>
                    <a:pt x="1494578" y="104741"/>
                  </a:lnTo>
                  <a:lnTo>
                    <a:pt x="1536440" y="125673"/>
                  </a:lnTo>
                  <a:lnTo>
                    <a:pt x="1577070" y="148296"/>
                  </a:lnTo>
                  <a:lnTo>
                    <a:pt x="1616410" y="172556"/>
                  </a:lnTo>
                  <a:lnTo>
                    <a:pt x="1654401" y="198402"/>
                  </a:lnTo>
                  <a:lnTo>
                    <a:pt x="1690985" y="225780"/>
                  </a:lnTo>
                  <a:lnTo>
                    <a:pt x="1726103" y="254637"/>
                  </a:lnTo>
                  <a:lnTo>
                    <a:pt x="1759696" y="284922"/>
                  </a:lnTo>
                  <a:lnTo>
                    <a:pt x="1791707" y="316580"/>
                  </a:lnTo>
                  <a:lnTo>
                    <a:pt x="1822077" y="349560"/>
                  </a:lnTo>
                  <a:lnTo>
                    <a:pt x="1850747" y="383809"/>
                  </a:lnTo>
                  <a:lnTo>
                    <a:pt x="1877658" y="419274"/>
                  </a:lnTo>
                  <a:lnTo>
                    <a:pt x="1902753" y="455901"/>
                  </a:lnTo>
                  <a:lnTo>
                    <a:pt x="1925973" y="493639"/>
                  </a:lnTo>
                  <a:lnTo>
                    <a:pt x="1947258" y="532435"/>
                  </a:lnTo>
                  <a:lnTo>
                    <a:pt x="1966552" y="572236"/>
                  </a:lnTo>
                  <a:lnTo>
                    <a:pt x="1983795" y="612990"/>
                  </a:lnTo>
                  <a:lnTo>
                    <a:pt x="1998928" y="654642"/>
                  </a:lnTo>
                  <a:lnTo>
                    <a:pt x="2011894" y="697142"/>
                  </a:lnTo>
                  <a:lnTo>
                    <a:pt x="2022634" y="740435"/>
                  </a:lnTo>
                  <a:lnTo>
                    <a:pt x="2031088" y="784470"/>
                  </a:lnTo>
                  <a:lnTo>
                    <a:pt x="2037200" y="829194"/>
                  </a:lnTo>
                  <a:lnTo>
                    <a:pt x="2040910" y="874553"/>
                  </a:lnTo>
                  <a:lnTo>
                    <a:pt x="2042160" y="920496"/>
                  </a:lnTo>
                  <a:lnTo>
                    <a:pt x="2040910" y="966438"/>
                  </a:lnTo>
                  <a:lnTo>
                    <a:pt x="2037200" y="1011797"/>
                  </a:lnTo>
                  <a:lnTo>
                    <a:pt x="2031088" y="1056521"/>
                  </a:lnTo>
                  <a:lnTo>
                    <a:pt x="2022634" y="1100556"/>
                  </a:lnTo>
                  <a:lnTo>
                    <a:pt x="2011894" y="1143849"/>
                  </a:lnTo>
                  <a:lnTo>
                    <a:pt x="1998928" y="1186349"/>
                  </a:lnTo>
                  <a:lnTo>
                    <a:pt x="1983795" y="1228001"/>
                  </a:lnTo>
                  <a:lnTo>
                    <a:pt x="1966552" y="1268755"/>
                  </a:lnTo>
                  <a:lnTo>
                    <a:pt x="1947258" y="1308556"/>
                  </a:lnTo>
                  <a:lnTo>
                    <a:pt x="1925973" y="1347352"/>
                  </a:lnTo>
                  <a:lnTo>
                    <a:pt x="1902753" y="1385090"/>
                  </a:lnTo>
                  <a:lnTo>
                    <a:pt x="1877658" y="1421717"/>
                  </a:lnTo>
                  <a:lnTo>
                    <a:pt x="1850747" y="1457182"/>
                  </a:lnTo>
                  <a:lnTo>
                    <a:pt x="1822077" y="1491431"/>
                  </a:lnTo>
                  <a:lnTo>
                    <a:pt x="1791707" y="1524411"/>
                  </a:lnTo>
                  <a:lnTo>
                    <a:pt x="1759696" y="1556069"/>
                  </a:lnTo>
                  <a:lnTo>
                    <a:pt x="1726103" y="1586354"/>
                  </a:lnTo>
                  <a:lnTo>
                    <a:pt x="1690985" y="1615211"/>
                  </a:lnTo>
                  <a:lnTo>
                    <a:pt x="1654401" y="1642589"/>
                  </a:lnTo>
                  <a:lnTo>
                    <a:pt x="1616410" y="1668435"/>
                  </a:lnTo>
                  <a:lnTo>
                    <a:pt x="1577070" y="1692695"/>
                  </a:lnTo>
                  <a:lnTo>
                    <a:pt x="1536440" y="1715318"/>
                  </a:lnTo>
                  <a:lnTo>
                    <a:pt x="1494578" y="1736250"/>
                  </a:lnTo>
                  <a:lnTo>
                    <a:pt x="1451543" y="1755439"/>
                  </a:lnTo>
                  <a:lnTo>
                    <a:pt x="1407393" y="1772832"/>
                  </a:lnTo>
                  <a:lnTo>
                    <a:pt x="1362186" y="1788376"/>
                  </a:lnTo>
                  <a:lnTo>
                    <a:pt x="1315982" y="1802019"/>
                  </a:lnTo>
                  <a:lnTo>
                    <a:pt x="1268839" y="1813708"/>
                  </a:lnTo>
                  <a:lnTo>
                    <a:pt x="1220815" y="1823389"/>
                  </a:lnTo>
                  <a:lnTo>
                    <a:pt x="1171968" y="1831011"/>
                  </a:lnTo>
                  <a:lnTo>
                    <a:pt x="1122358" y="1836521"/>
                  </a:lnTo>
                  <a:lnTo>
                    <a:pt x="1072042" y="1839865"/>
                  </a:lnTo>
                  <a:lnTo>
                    <a:pt x="1021080" y="1840992"/>
                  </a:lnTo>
                  <a:lnTo>
                    <a:pt x="970117" y="1839865"/>
                  </a:lnTo>
                  <a:lnTo>
                    <a:pt x="919801" y="1836521"/>
                  </a:lnTo>
                  <a:lnTo>
                    <a:pt x="870191" y="1831011"/>
                  </a:lnTo>
                  <a:lnTo>
                    <a:pt x="821344" y="1823389"/>
                  </a:lnTo>
                  <a:lnTo>
                    <a:pt x="773320" y="1813708"/>
                  </a:lnTo>
                  <a:lnTo>
                    <a:pt x="726177" y="1802019"/>
                  </a:lnTo>
                  <a:lnTo>
                    <a:pt x="679973" y="1788376"/>
                  </a:lnTo>
                  <a:lnTo>
                    <a:pt x="634766" y="1772832"/>
                  </a:lnTo>
                  <a:lnTo>
                    <a:pt x="590616" y="1755439"/>
                  </a:lnTo>
                  <a:lnTo>
                    <a:pt x="547581" y="1736250"/>
                  </a:lnTo>
                  <a:lnTo>
                    <a:pt x="505719" y="1715318"/>
                  </a:lnTo>
                  <a:lnTo>
                    <a:pt x="465089" y="1692695"/>
                  </a:lnTo>
                  <a:lnTo>
                    <a:pt x="425749" y="1668435"/>
                  </a:lnTo>
                  <a:lnTo>
                    <a:pt x="387758" y="1642589"/>
                  </a:lnTo>
                  <a:lnTo>
                    <a:pt x="351174" y="1615211"/>
                  </a:lnTo>
                  <a:lnTo>
                    <a:pt x="316056" y="1586354"/>
                  </a:lnTo>
                  <a:lnTo>
                    <a:pt x="282463" y="1556069"/>
                  </a:lnTo>
                  <a:lnTo>
                    <a:pt x="250452" y="1524411"/>
                  </a:lnTo>
                  <a:lnTo>
                    <a:pt x="220082" y="1491431"/>
                  </a:lnTo>
                  <a:lnTo>
                    <a:pt x="191412" y="1457182"/>
                  </a:lnTo>
                  <a:lnTo>
                    <a:pt x="164501" y="1421717"/>
                  </a:lnTo>
                  <a:lnTo>
                    <a:pt x="139406" y="1385090"/>
                  </a:lnTo>
                  <a:lnTo>
                    <a:pt x="116186" y="1347352"/>
                  </a:lnTo>
                  <a:lnTo>
                    <a:pt x="94901" y="1308556"/>
                  </a:lnTo>
                  <a:lnTo>
                    <a:pt x="75607" y="1268755"/>
                  </a:lnTo>
                  <a:lnTo>
                    <a:pt x="58364" y="1228001"/>
                  </a:lnTo>
                  <a:lnTo>
                    <a:pt x="43231" y="1186349"/>
                  </a:lnTo>
                  <a:lnTo>
                    <a:pt x="30265" y="1143849"/>
                  </a:lnTo>
                  <a:lnTo>
                    <a:pt x="19525" y="1100556"/>
                  </a:lnTo>
                  <a:lnTo>
                    <a:pt x="11071" y="1056521"/>
                  </a:lnTo>
                  <a:lnTo>
                    <a:pt x="4959" y="1011797"/>
                  </a:lnTo>
                  <a:lnTo>
                    <a:pt x="1249" y="966438"/>
                  </a:lnTo>
                  <a:lnTo>
                    <a:pt x="0" y="920496"/>
                  </a:lnTo>
                  <a:close/>
                </a:path>
              </a:pathLst>
            </a:custGeom>
            <a:ln w="25908">
              <a:solidFill>
                <a:srgbClr val="71893F"/>
              </a:solidFill>
            </a:ln>
          </p:spPr>
          <p:txBody>
            <a:bodyPr wrap="square" lIns="0" tIns="0" rIns="0" bIns="0" rtlCol="0"/>
            <a:lstStyle/>
            <a:p>
              <a:endParaRPr/>
            </a:p>
          </p:txBody>
        </p:sp>
      </p:grpSp>
      <p:sp>
        <p:nvSpPr>
          <p:cNvPr id="10" name="object 10"/>
          <p:cNvSpPr txBox="1"/>
          <p:nvPr/>
        </p:nvSpPr>
        <p:spPr>
          <a:xfrm>
            <a:off x="5098167" y="2648045"/>
            <a:ext cx="1599565" cy="636270"/>
          </a:xfrm>
          <a:prstGeom prst="rect">
            <a:avLst/>
          </a:prstGeom>
        </p:spPr>
        <p:txBody>
          <a:bodyPr vert="horz" wrap="square" lIns="0" tIns="13335" rIns="0" bIns="0" rtlCol="0">
            <a:spAutoFit/>
          </a:bodyPr>
          <a:lstStyle/>
          <a:p>
            <a:pPr marL="187960" marR="5080" indent="-175895">
              <a:lnSpc>
                <a:spcPct val="100000"/>
              </a:lnSpc>
              <a:spcBef>
                <a:spcPts val="105"/>
              </a:spcBef>
            </a:pPr>
            <a:r>
              <a:rPr sz="2000" b="1" spc="-110" dirty="0">
                <a:solidFill>
                  <a:srgbClr val="FFFFFF"/>
                </a:solidFill>
                <a:latin typeface="Tahoma"/>
                <a:cs typeface="Tahoma"/>
              </a:rPr>
              <a:t>A</a:t>
            </a:r>
            <a:r>
              <a:rPr sz="2000" b="1" spc="-195" dirty="0">
                <a:solidFill>
                  <a:srgbClr val="FFFFFF"/>
                </a:solidFill>
                <a:latin typeface="Tahoma"/>
                <a:cs typeface="Tahoma"/>
              </a:rPr>
              <a:t>s</a:t>
            </a:r>
            <a:r>
              <a:rPr sz="2000" b="1" spc="-150" dirty="0">
                <a:solidFill>
                  <a:srgbClr val="FFFFFF"/>
                </a:solidFill>
                <a:latin typeface="Tahoma"/>
                <a:cs typeface="Tahoma"/>
              </a:rPr>
              <a:t>yn</a:t>
            </a:r>
            <a:r>
              <a:rPr sz="2000" b="1" spc="-135" dirty="0">
                <a:solidFill>
                  <a:srgbClr val="FFFFFF"/>
                </a:solidFill>
                <a:latin typeface="Tahoma"/>
                <a:cs typeface="Tahoma"/>
              </a:rPr>
              <a:t>c</a:t>
            </a:r>
            <a:r>
              <a:rPr sz="2000" b="1" spc="-170" dirty="0">
                <a:solidFill>
                  <a:srgbClr val="FFFFFF"/>
                </a:solidFill>
                <a:latin typeface="Tahoma"/>
                <a:cs typeface="Tahoma"/>
              </a:rPr>
              <a:t>h</a:t>
            </a:r>
            <a:r>
              <a:rPr sz="2000" b="1" spc="-140" dirty="0">
                <a:solidFill>
                  <a:srgbClr val="FFFFFF"/>
                </a:solidFill>
                <a:latin typeface="Tahoma"/>
                <a:cs typeface="Tahoma"/>
              </a:rPr>
              <a:t>r</a:t>
            </a:r>
            <a:r>
              <a:rPr sz="2000" b="1" spc="-110" dirty="0">
                <a:solidFill>
                  <a:srgbClr val="FFFFFF"/>
                </a:solidFill>
                <a:latin typeface="Tahoma"/>
                <a:cs typeface="Tahoma"/>
              </a:rPr>
              <a:t>o</a:t>
            </a:r>
            <a:r>
              <a:rPr sz="2000" b="1" spc="-120" dirty="0">
                <a:solidFill>
                  <a:srgbClr val="FFFFFF"/>
                </a:solidFill>
                <a:latin typeface="Tahoma"/>
                <a:cs typeface="Tahoma"/>
              </a:rPr>
              <a:t>n</a:t>
            </a:r>
            <a:r>
              <a:rPr sz="2000" b="1" spc="-125" dirty="0">
                <a:solidFill>
                  <a:srgbClr val="FFFFFF"/>
                </a:solidFill>
                <a:latin typeface="Tahoma"/>
                <a:cs typeface="Tahoma"/>
              </a:rPr>
              <a:t>o</a:t>
            </a:r>
            <a:r>
              <a:rPr sz="2000" b="1" spc="-145" dirty="0">
                <a:solidFill>
                  <a:srgbClr val="FFFFFF"/>
                </a:solidFill>
                <a:latin typeface="Tahoma"/>
                <a:cs typeface="Tahoma"/>
              </a:rPr>
              <a:t>u</a:t>
            </a:r>
            <a:r>
              <a:rPr sz="2000" b="1" spc="-140" dirty="0">
                <a:solidFill>
                  <a:srgbClr val="FFFFFF"/>
                </a:solidFill>
                <a:latin typeface="Tahoma"/>
                <a:cs typeface="Tahoma"/>
              </a:rPr>
              <a:t>s  </a:t>
            </a:r>
            <a:r>
              <a:rPr sz="2000" b="1" spc="-160" dirty="0">
                <a:solidFill>
                  <a:srgbClr val="FFFFFF"/>
                </a:solidFill>
                <a:latin typeface="Tahoma"/>
                <a:cs typeface="Tahoma"/>
              </a:rPr>
              <a:t>Generators</a:t>
            </a:r>
            <a:endParaRPr sz="2000">
              <a:latin typeface="Tahoma"/>
              <a:cs typeface="Tahoma"/>
            </a:endParaRPr>
          </a:p>
        </p:txBody>
      </p:sp>
      <p:grpSp>
        <p:nvGrpSpPr>
          <p:cNvPr id="11" name="object 11"/>
          <p:cNvGrpSpPr/>
          <p:nvPr/>
        </p:nvGrpSpPr>
        <p:grpSpPr>
          <a:xfrm>
            <a:off x="2517648" y="4255008"/>
            <a:ext cx="2068195" cy="1866900"/>
            <a:chOff x="2517648" y="4255008"/>
            <a:chExt cx="2068195" cy="1866900"/>
          </a:xfrm>
        </p:grpSpPr>
        <p:sp>
          <p:nvSpPr>
            <p:cNvPr id="12" name="object 12"/>
            <p:cNvSpPr/>
            <p:nvPr/>
          </p:nvSpPr>
          <p:spPr>
            <a:xfrm>
              <a:off x="2530602" y="4267962"/>
              <a:ext cx="2042160" cy="1841500"/>
            </a:xfrm>
            <a:custGeom>
              <a:avLst/>
              <a:gdLst/>
              <a:ahLst/>
              <a:cxnLst/>
              <a:rect l="l" t="t" r="r" b="b"/>
              <a:pathLst>
                <a:path w="2042160" h="1841500">
                  <a:moveTo>
                    <a:pt x="1021080" y="0"/>
                  </a:moveTo>
                  <a:lnTo>
                    <a:pt x="970117" y="1126"/>
                  </a:lnTo>
                  <a:lnTo>
                    <a:pt x="919801" y="4470"/>
                  </a:lnTo>
                  <a:lnTo>
                    <a:pt x="870191" y="9980"/>
                  </a:lnTo>
                  <a:lnTo>
                    <a:pt x="821344" y="17602"/>
                  </a:lnTo>
                  <a:lnTo>
                    <a:pt x="773320" y="27283"/>
                  </a:lnTo>
                  <a:lnTo>
                    <a:pt x="726177" y="38972"/>
                  </a:lnTo>
                  <a:lnTo>
                    <a:pt x="679973" y="52615"/>
                  </a:lnTo>
                  <a:lnTo>
                    <a:pt x="634766" y="68159"/>
                  </a:lnTo>
                  <a:lnTo>
                    <a:pt x="590616" y="85552"/>
                  </a:lnTo>
                  <a:lnTo>
                    <a:pt x="547581" y="104741"/>
                  </a:lnTo>
                  <a:lnTo>
                    <a:pt x="505719" y="125673"/>
                  </a:lnTo>
                  <a:lnTo>
                    <a:pt x="465089" y="148296"/>
                  </a:lnTo>
                  <a:lnTo>
                    <a:pt x="425749" y="172556"/>
                  </a:lnTo>
                  <a:lnTo>
                    <a:pt x="387758" y="198402"/>
                  </a:lnTo>
                  <a:lnTo>
                    <a:pt x="351174" y="225780"/>
                  </a:lnTo>
                  <a:lnTo>
                    <a:pt x="316056" y="254637"/>
                  </a:lnTo>
                  <a:lnTo>
                    <a:pt x="282463" y="284922"/>
                  </a:lnTo>
                  <a:lnTo>
                    <a:pt x="250452" y="316580"/>
                  </a:lnTo>
                  <a:lnTo>
                    <a:pt x="220082" y="349560"/>
                  </a:lnTo>
                  <a:lnTo>
                    <a:pt x="191412" y="383809"/>
                  </a:lnTo>
                  <a:lnTo>
                    <a:pt x="164501" y="419274"/>
                  </a:lnTo>
                  <a:lnTo>
                    <a:pt x="139406" y="455901"/>
                  </a:lnTo>
                  <a:lnTo>
                    <a:pt x="116186" y="493639"/>
                  </a:lnTo>
                  <a:lnTo>
                    <a:pt x="94901" y="532435"/>
                  </a:lnTo>
                  <a:lnTo>
                    <a:pt x="75607" y="572236"/>
                  </a:lnTo>
                  <a:lnTo>
                    <a:pt x="58364" y="612990"/>
                  </a:lnTo>
                  <a:lnTo>
                    <a:pt x="43231" y="654642"/>
                  </a:lnTo>
                  <a:lnTo>
                    <a:pt x="30265" y="697142"/>
                  </a:lnTo>
                  <a:lnTo>
                    <a:pt x="19525" y="740435"/>
                  </a:lnTo>
                  <a:lnTo>
                    <a:pt x="11071" y="784470"/>
                  </a:lnTo>
                  <a:lnTo>
                    <a:pt x="4959" y="829194"/>
                  </a:lnTo>
                  <a:lnTo>
                    <a:pt x="1249" y="874553"/>
                  </a:lnTo>
                  <a:lnTo>
                    <a:pt x="0" y="920495"/>
                  </a:lnTo>
                  <a:lnTo>
                    <a:pt x="1249" y="966438"/>
                  </a:lnTo>
                  <a:lnTo>
                    <a:pt x="4959" y="1011797"/>
                  </a:lnTo>
                  <a:lnTo>
                    <a:pt x="11071" y="1056521"/>
                  </a:lnTo>
                  <a:lnTo>
                    <a:pt x="19525" y="1100556"/>
                  </a:lnTo>
                  <a:lnTo>
                    <a:pt x="30265" y="1143849"/>
                  </a:lnTo>
                  <a:lnTo>
                    <a:pt x="43231" y="1186349"/>
                  </a:lnTo>
                  <a:lnTo>
                    <a:pt x="58364" y="1228001"/>
                  </a:lnTo>
                  <a:lnTo>
                    <a:pt x="75607" y="1268755"/>
                  </a:lnTo>
                  <a:lnTo>
                    <a:pt x="94901" y="1308556"/>
                  </a:lnTo>
                  <a:lnTo>
                    <a:pt x="116186" y="1347352"/>
                  </a:lnTo>
                  <a:lnTo>
                    <a:pt x="139406" y="1385090"/>
                  </a:lnTo>
                  <a:lnTo>
                    <a:pt x="164501" y="1421717"/>
                  </a:lnTo>
                  <a:lnTo>
                    <a:pt x="191412" y="1457182"/>
                  </a:lnTo>
                  <a:lnTo>
                    <a:pt x="220082" y="1491431"/>
                  </a:lnTo>
                  <a:lnTo>
                    <a:pt x="250452" y="1524411"/>
                  </a:lnTo>
                  <a:lnTo>
                    <a:pt x="282463" y="1556069"/>
                  </a:lnTo>
                  <a:lnTo>
                    <a:pt x="316056" y="1586354"/>
                  </a:lnTo>
                  <a:lnTo>
                    <a:pt x="351174" y="1615211"/>
                  </a:lnTo>
                  <a:lnTo>
                    <a:pt x="387758" y="1642589"/>
                  </a:lnTo>
                  <a:lnTo>
                    <a:pt x="425749" y="1668435"/>
                  </a:lnTo>
                  <a:lnTo>
                    <a:pt x="465089" y="1692695"/>
                  </a:lnTo>
                  <a:lnTo>
                    <a:pt x="505719" y="1715318"/>
                  </a:lnTo>
                  <a:lnTo>
                    <a:pt x="547581" y="1736250"/>
                  </a:lnTo>
                  <a:lnTo>
                    <a:pt x="590616" y="1755439"/>
                  </a:lnTo>
                  <a:lnTo>
                    <a:pt x="634766" y="1772832"/>
                  </a:lnTo>
                  <a:lnTo>
                    <a:pt x="679973" y="1788376"/>
                  </a:lnTo>
                  <a:lnTo>
                    <a:pt x="726177" y="1802019"/>
                  </a:lnTo>
                  <a:lnTo>
                    <a:pt x="773320" y="1813708"/>
                  </a:lnTo>
                  <a:lnTo>
                    <a:pt x="821344" y="1823389"/>
                  </a:lnTo>
                  <a:lnTo>
                    <a:pt x="870191" y="1831011"/>
                  </a:lnTo>
                  <a:lnTo>
                    <a:pt x="919801" y="1836521"/>
                  </a:lnTo>
                  <a:lnTo>
                    <a:pt x="970117" y="1839865"/>
                  </a:lnTo>
                  <a:lnTo>
                    <a:pt x="1021080" y="1840991"/>
                  </a:lnTo>
                  <a:lnTo>
                    <a:pt x="1072042" y="1839865"/>
                  </a:lnTo>
                  <a:lnTo>
                    <a:pt x="1122358" y="1836521"/>
                  </a:lnTo>
                  <a:lnTo>
                    <a:pt x="1171968" y="1831011"/>
                  </a:lnTo>
                  <a:lnTo>
                    <a:pt x="1220815" y="1823389"/>
                  </a:lnTo>
                  <a:lnTo>
                    <a:pt x="1268839" y="1813708"/>
                  </a:lnTo>
                  <a:lnTo>
                    <a:pt x="1315982" y="1802019"/>
                  </a:lnTo>
                  <a:lnTo>
                    <a:pt x="1362186" y="1788376"/>
                  </a:lnTo>
                  <a:lnTo>
                    <a:pt x="1407393" y="1772832"/>
                  </a:lnTo>
                  <a:lnTo>
                    <a:pt x="1451543" y="1755439"/>
                  </a:lnTo>
                  <a:lnTo>
                    <a:pt x="1494578" y="1736250"/>
                  </a:lnTo>
                  <a:lnTo>
                    <a:pt x="1536440" y="1715318"/>
                  </a:lnTo>
                  <a:lnTo>
                    <a:pt x="1577070" y="1692695"/>
                  </a:lnTo>
                  <a:lnTo>
                    <a:pt x="1616410" y="1668435"/>
                  </a:lnTo>
                  <a:lnTo>
                    <a:pt x="1654401" y="1642589"/>
                  </a:lnTo>
                  <a:lnTo>
                    <a:pt x="1690985" y="1615211"/>
                  </a:lnTo>
                  <a:lnTo>
                    <a:pt x="1726103" y="1586354"/>
                  </a:lnTo>
                  <a:lnTo>
                    <a:pt x="1759696" y="1556069"/>
                  </a:lnTo>
                  <a:lnTo>
                    <a:pt x="1791707" y="1524411"/>
                  </a:lnTo>
                  <a:lnTo>
                    <a:pt x="1822077" y="1491431"/>
                  </a:lnTo>
                  <a:lnTo>
                    <a:pt x="1850747" y="1457182"/>
                  </a:lnTo>
                  <a:lnTo>
                    <a:pt x="1877658" y="1421717"/>
                  </a:lnTo>
                  <a:lnTo>
                    <a:pt x="1902753" y="1385090"/>
                  </a:lnTo>
                  <a:lnTo>
                    <a:pt x="1925973" y="1347352"/>
                  </a:lnTo>
                  <a:lnTo>
                    <a:pt x="1947258" y="1308556"/>
                  </a:lnTo>
                  <a:lnTo>
                    <a:pt x="1966552" y="1268755"/>
                  </a:lnTo>
                  <a:lnTo>
                    <a:pt x="1983795" y="1228001"/>
                  </a:lnTo>
                  <a:lnTo>
                    <a:pt x="1998928" y="1186349"/>
                  </a:lnTo>
                  <a:lnTo>
                    <a:pt x="2011894" y="1143849"/>
                  </a:lnTo>
                  <a:lnTo>
                    <a:pt x="2022634" y="1100556"/>
                  </a:lnTo>
                  <a:lnTo>
                    <a:pt x="2031088" y="1056521"/>
                  </a:lnTo>
                  <a:lnTo>
                    <a:pt x="2037200" y="1011797"/>
                  </a:lnTo>
                  <a:lnTo>
                    <a:pt x="2040910" y="966438"/>
                  </a:lnTo>
                  <a:lnTo>
                    <a:pt x="2042160" y="920495"/>
                  </a:lnTo>
                  <a:lnTo>
                    <a:pt x="2040910" y="874553"/>
                  </a:lnTo>
                  <a:lnTo>
                    <a:pt x="2037200" y="829194"/>
                  </a:lnTo>
                  <a:lnTo>
                    <a:pt x="2031088" y="784470"/>
                  </a:lnTo>
                  <a:lnTo>
                    <a:pt x="2022634" y="740435"/>
                  </a:lnTo>
                  <a:lnTo>
                    <a:pt x="2011894" y="697142"/>
                  </a:lnTo>
                  <a:lnTo>
                    <a:pt x="1998928" y="654642"/>
                  </a:lnTo>
                  <a:lnTo>
                    <a:pt x="1983795" y="612990"/>
                  </a:lnTo>
                  <a:lnTo>
                    <a:pt x="1966552" y="572236"/>
                  </a:lnTo>
                  <a:lnTo>
                    <a:pt x="1947258" y="532435"/>
                  </a:lnTo>
                  <a:lnTo>
                    <a:pt x="1925973" y="493639"/>
                  </a:lnTo>
                  <a:lnTo>
                    <a:pt x="1902753" y="455901"/>
                  </a:lnTo>
                  <a:lnTo>
                    <a:pt x="1877658" y="419274"/>
                  </a:lnTo>
                  <a:lnTo>
                    <a:pt x="1850747" y="383809"/>
                  </a:lnTo>
                  <a:lnTo>
                    <a:pt x="1822077" y="349560"/>
                  </a:lnTo>
                  <a:lnTo>
                    <a:pt x="1791707" y="316580"/>
                  </a:lnTo>
                  <a:lnTo>
                    <a:pt x="1759696" y="284922"/>
                  </a:lnTo>
                  <a:lnTo>
                    <a:pt x="1726103" y="254637"/>
                  </a:lnTo>
                  <a:lnTo>
                    <a:pt x="1690985" y="225780"/>
                  </a:lnTo>
                  <a:lnTo>
                    <a:pt x="1654401" y="198402"/>
                  </a:lnTo>
                  <a:lnTo>
                    <a:pt x="1616410" y="172556"/>
                  </a:lnTo>
                  <a:lnTo>
                    <a:pt x="1577070" y="148296"/>
                  </a:lnTo>
                  <a:lnTo>
                    <a:pt x="1536440" y="125673"/>
                  </a:lnTo>
                  <a:lnTo>
                    <a:pt x="1494578" y="104741"/>
                  </a:lnTo>
                  <a:lnTo>
                    <a:pt x="1451543" y="85552"/>
                  </a:lnTo>
                  <a:lnTo>
                    <a:pt x="1407393" y="68159"/>
                  </a:lnTo>
                  <a:lnTo>
                    <a:pt x="1362186" y="52615"/>
                  </a:lnTo>
                  <a:lnTo>
                    <a:pt x="1315982" y="38972"/>
                  </a:lnTo>
                  <a:lnTo>
                    <a:pt x="1268839" y="27283"/>
                  </a:lnTo>
                  <a:lnTo>
                    <a:pt x="1220815" y="17602"/>
                  </a:lnTo>
                  <a:lnTo>
                    <a:pt x="1171968" y="9980"/>
                  </a:lnTo>
                  <a:lnTo>
                    <a:pt x="1122358" y="4470"/>
                  </a:lnTo>
                  <a:lnTo>
                    <a:pt x="1072042" y="1126"/>
                  </a:lnTo>
                  <a:lnTo>
                    <a:pt x="1021080" y="0"/>
                  </a:lnTo>
                  <a:close/>
                </a:path>
              </a:pathLst>
            </a:custGeom>
            <a:solidFill>
              <a:srgbClr val="4F81BD"/>
            </a:solidFill>
          </p:spPr>
          <p:txBody>
            <a:bodyPr wrap="square" lIns="0" tIns="0" rIns="0" bIns="0" rtlCol="0"/>
            <a:lstStyle/>
            <a:p>
              <a:endParaRPr/>
            </a:p>
          </p:txBody>
        </p:sp>
        <p:sp>
          <p:nvSpPr>
            <p:cNvPr id="13" name="object 13"/>
            <p:cNvSpPr/>
            <p:nvPr/>
          </p:nvSpPr>
          <p:spPr>
            <a:xfrm>
              <a:off x="2530602" y="4267962"/>
              <a:ext cx="2042160" cy="1841500"/>
            </a:xfrm>
            <a:custGeom>
              <a:avLst/>
              <a:gdLst/>
              <a:ahLst/>
              <a:cxnLst/>
              <a:rect l="l" t="t" r="r" b="b"/>
              <a:pathLst>
                <a:path w="2042160" h="1841500">
                  <a:moveTo>
                    <a:pt x="0" y="920495"/>
                  </a:moveTo>
                  <a:lnTo>
                    <a:pt x="1249" y="874553"/>
                  </a:lnTo>
                  <a:lnTo>
                    <a:pt x="4959" y="829194"/>
                  </a:lnTo>
                  <a:lnTo>
                    <a:pt x="11071" y="784470"/>
                  </a:lnTo>
                  <a:lnTo>
                    <a:pt x="19525" y="740435"/>
                  </a:lnTo>
                  <a:lnTo>
                    <a:pt x="30265" y="697142"/>
                  </a:lnTo>
                  <a:lnTo>
                    <a:pt x="43231" y="654642"/>
                  </a:lnTo>
                  <a:lnTo>
                    <a:pt x="58364" y="612990"/>
                  </a:lnTo>
                  <a:lnTo>
                    <a:pt x="75607" y="572236"/>
                  </a:lnTo>
                  <a:lnTo>
                    <a:pt x="94901" y="532435"/>
                  </a:lnTo>
                  <a:lnTo>
                    <a:pt x="116186" y="493639"/>
                  </a:lnTo>
                  <a:lnTo>
                    <a:pt x="139406" y="455901"/>
                  </a:lnTo>
                  <a:lnTo>
                    <a:pt x="164501" y="419274"/>
                  </a:lnTo>
                  <a:lnTo>
                    <a:pt x="191412" y="383809"/>
                  </a:lnTo>
                  <a:lnTo>
                    <a:pt x="220082" y="349560"/>
                  </a:lnTo>
                  <a:lnTo>
                    <a:pt x="250452" y="316580"/>
                  </a:lnTo>
                  <a:lnTo>
                    <a:pt x="282463" y="284922"/>
                  </a:lnTo>
                  <a:lnTo>
                    <a:pt x="316056" y="254637"/>
                  </a:lnTo>
                  <a:lnTo>
                    <a:pt x="351174" y="225780"/>
                  </a:lnTo>
                  <a:lnTo>
                    <a:pt x="387758" y="198402"/>
                  </a:lnTo>
                  <a:lnTo>
                    <a:pt x="425749" y="172556"/>
                  </a:lnTo>
                  <a:lnTo>
                    <a:pt x="465089" y="148296"/>
                  </a:lnTo>
                  <a:lnTo>
                    <a:pt x="505719" y="125673"/>
                  </a:lnTo>
                  <a:lnTo>
                    <a:pt x="547581" y="104741"/>
                  </a:lnTo>
                  <a:lnTo>
                    <a:pt x="590616" y="85552"/>
                  </a:lnTo>
                  <a:lnTo>
                    <a:pt x="634766" y="68159"/>
                  </a:lnTo>
                  <a:lnTo>
                    <a:pt x="679973" y="52615"/>
                  </a:lnTo>
                  <a:lnTo>
                    <a:pt x="726177" y="38972"/>
                  </a:lnTo>
                  <a:lnTo>
                    <a:pt x="773320" y="27283"/>
                  </a:lnTo>
                  <a:lnTo>
                    <a:pt x="821344" y="17602"/>
                  </a:lnTo>
                  <a:lnTo>
                    <a:pt x="870191" y="9980"/>
                  </a:lnTo>
                  <a:lnTo>
                    <a:pt x="919801" y="4470"/>
                  </a:lnTo>
                  <a:lnTo>
                    <a:pt x="970117" y="1126"/>
                  </a:lnTo>
                  <a:lnTo>
                    <a:pt x="1021080" y="0"/>
                  </a:lnTo>
                  <a:lnTo>
                    <a:pt x="1072042" y="1126"/>
                  </a:lnTo>
                  <a:lnTo>
                    <a:pt x="1122358" y="4470"/>
                  </a:lnTo>
                  <a:lnTo>
                    <a:pt x="1171968" y="9980"/>
                  </a:lnTo>
                  <a:lnTo>
                    <a:pt x="1220815" y="17602"/>
                  </a:lnTo>
                  <a:lnTo>
                    <a:pt x="1268839" y="27283"/>
                  </a:lnTo>
                  <a:lnTo>
                    <a:pt x="1315982" y="38972"/>
                  </a:lnTo>
                  <a:lnTo>
                    <a:pt x="1362186" y="52615"/>
                  </a:lnTo>
                  <a:lnTo>
                    <a:pt x="1407393" y="68159"/>
                  </a:lnTo>
                  <a:lnTo>
                    <a:pt x="1451543" y="85552"/>
                  </a:lnTo>
                  <a:lnTo>
                    <a:pt x="1494578" y="104741"/>
                  </a:lnTo>
                  <a:lnTo>
                    <a:pt x="1536440" y="125673"/>
                  </a:lnTo>
                  <a:lnTo>
                    <a:pt x="1577070" y="148296"/>
                  </a:lnTo>
                  <a:lnTo>
                    <a:pt x="1616410" y="172556"/>
                  </a:lnTo>
                  <a:lnTo>
                    <a:pt x="1654401" y="198402"/>
                  </a:lnTo>
                  <a:lnTo>
                    <a:pt x="1690985" y="225780"/>
                  </a:lnTo>
                  <a:lnTo>
                    <a:pt x="1726103" y="254637"/>
                  </a:lnTo>
                  <a:lnTo>
                    <a:pt x="1759696" y="284922"/>
                  </a:lnTo>
                  <a:lnTo>
                    <a:pt x="1791707" y="316580"/>
                  </a:lnTo>
                  <a:lnTo>
                    <a:pt x="1822077" y="349560"/>
                  </a:lnTo>
                  <a:lnTo>
                    <a:pt x="1850747" y="383809"/>
                  </a:lnTo>
                  <a:lnTo>
                    <a:pt x="1877658" y="419274"/>
                  </a:lnTo>
                  <a:lnTo>
                    <a:pt x="1902753" y="455901"/>
                  </a:lnTo>
                  <a:lnTo>
                    <a:pt x="1925973" y="493639"/>
                  </a:lnTo>
                  <a:lnTo>
                    <a:pt x="1947258" y="532435"/>
                  </a:lnTo>
                  <a:lnTo>
                    <a:pt x="1966552" y="572236"/>
                  </a:lnTo>
                  <a:lnTo>
                    <a:pt x="1983795" y="612990"/>
                  </a:lnTo>
                  <a:lnTo>
                    <a:pt x="1998928" y="654642"/>
                  </a:lnTo>
                  <a:lnTo>
                    <a:pt x="2011894" y="697142"/>
                  </a:lnTo>
                  <a:lnTo>
                    <a:pt x="2022634" y="740435"/>
                  </a:lnTo>
                  <a:lnTo>
                    <a:pt x="2031088" y="784470"/>
                  </a:lnTo>
                  <a:lnTo>
                    <a:pt x="2037200" y="829194"/>
                  </a:lnTo>
                  <a:lnTo>
                    <a:pt x="2040910" y="874553"/>
                  </a:lnTo>
                  <a:lnTo>
                    <a:pt x="2042160" y="920495"/>
                  </a:lnTo>
                  <a:lnTo>
                    <a:pt x="2040910" y="966438"/>
                  </a:lnTo>
                  <a:lnTo>
                    <a:pt x="2037200" y="1011797"/>
                  </a:lnTo>
                  <a:lnTo>
                    <a:pt x="2031088" y="1056521"/>
                  </a:lnTo>
                  <a:lnTo>
                    <a:pt x="2022634" y="1100556"/>
                  </a:lnTo>
                  <a:lnTo>
                    <a:pt x="2011894" y="1143849"/>
                  </a:lnTo>
                  <a:lnTo>
                    <a:pt x="1998928" y="1186349"/>
                  </a:lnTo>
                  <a:lnTo>
                    <a:pt x="1983795" y="1228001"/>
                  </a:lnTo>
                  <a:lnTo>
                    <a:pt x="1966552" y="1268755"/>
                  </a:lnTo>
                  <a:lnTo>
                    <a:pt x="1947258" y="1308556"/>
                  </a:lnTo>
                  <a:lnTo>
                    <a:pt x="1925973" y="1347352"/>
                  </a:lnTo>
                  <a:lnTo>
                    <a:pt x="1902753" y="1385090"/>
                  </a:lnTo>
                  <a:lnTo>
                    <a:pt x="1877658" y="1421717"/>
                  </a:lnTo>
                  <a:lnTo>
                    <a:pt x="1850747" y="1457182"/>
                  </a:lnTo>
                  <a:lnTo>
                    <a:pt x="1822077" y="1491431"/>
                  </a:lnTo>
                  <a:lnTo>
                    <a:pt x="1791707" y="1524411"/>
                  </a:lnTo>
                  <a:lnTo>
                    <a:pt x="1759696" y="1556069"/>
                  </a:lnTo>
                  <a:lnTo>
                    <a:pt x="1726103" y="1586354"/>
                  </a:lnTo>
                  <a:lnTo>
                    <a:pt x="1690985" y="1615211"/>
                  </a:lnTo>
                  <a:lnTo>
                    <a:pt x="1654401" y="1642589"/>
                  </a:lnTo>
                  <a:lnTo>
                    <a:pt x="1616410" y="1668435"/>
                  </a:lnTo>
                  <a:lnTo>
                    <a:pt x="1577070" y="1692695"/>
                  </a:lnTo>
                  <a:lnTo>
                    <a:pt x="1536440" y="1715318"/>
                  </a:lnTo>
                  <a:lnTo>
                    <a:pt x="1494578" y="1736250"/>
                  </a:lnTo>
                  <a:lnTo>
                    <a:pt x="1451543" y="1755439"/>
                  </a:lnTo>
                  <a:lnTo>
                    <a:pt x="1407393" y="1772832"/>
                  </a:lnTo>
                  <a:lnTo>
                    <a:pt x="1362186" y="1788376"/>
                  </a:lnTo>
                  <a:lnTo>
                    <a:pt x="1315982" y="1802019"/>
                  </a:lnTo>
                  <a:lnTo>
                    <a:pt x="1268839" y="1813708"/>
                  </a:lnTo>
                  <a:lnTo>
                    <a:pt x="1220815" y="1823389"/>
                  </a:lnTo>
                  <a:lnTo>
                    <a:pt x="1171968" y="1831011"/>
                  </a:lnTo>
                  <a:lnTo>
                    <a:pt x="1122358" y="1836521"/>
                  </a:lnTo>
                  <a:lnTo>
                    <a:pt x="1072042" y="1839865"/>
                  </a:lnTo>
                  <a:lnTo>
                    <a:pt x="1021080" y="1840991"/>
                  </a:lnTo>
                  <a:lnTo>
                    <a:pt x="970117" y="1839865"/>
                  </a:lnTo>
                  <a:lnTo>
                    <a:pt x="919801" y="1836521"/>
                  </a:lnTo>
                  <a:lnTo>
                    <a:pt x="870191" y="1831011"/>
                  </a:lnTo>
                  <a:lnTo>
                    <a:pt x="821344" y="1823389"/>
                  </a:lnTo>
                  <a:lnTo>
                    <a:pt x="773320" y="1813708"/>
                  </a:lnTo>
                  <a:lnTo>
                    <a:pt x="726177" y="1802019"/>
                  </a:lnTo>
                  <a:lnTo>
                    <a:pt x="679973" y="1788376"/>
                  </a:lnTo>
                  <a:lnTo>
                    <a:pt x="634766" y="1772832"/>
                  </a:lnTo>
                  <a:lnTo>
                    <a:pt x="590616" y="1755439"/>
                  </a:lnTo>
                  <a:lnTo>
                    <a:pt x="547581" y="1736250"/>
                  </a:lnTo>
                  <a:lnTo>
                    <a:pt x="505719" y="1715318"/>
                  </a:lnTo>
                  <a:lnTo>
                    <a:pt x="465089" y="1692695"/>
                  </a:lnTo>
                  <a:lnTo>
                    <a:pt x="425749" y="1668435"/>
                  </a:lnTo>
                  <a:lnTo>
                    <a:pt x="387758" y="1642589"/>
                  </a:lnTo>
                  <a:lnTo>
                    <a:pt x="351174" y="1615211"/>
                  </a:lnTo>
                  <a:lnTo>
                    <a:pt x="316056" y="1586354"/>
                  </a:lnTo>
                  <a:lnTo>
                    <a:pt x="282463" y="1556069"/>
                  </a:lnTo>
                  <a:lnTo>
                    <a:pt x="250452" y="1524411"/>
                  </a:lnTo>
                  <a:lnTo>
                    <a:pt x="220082" y="1491431"/>
                  </a:lnTo>
                  <a:lnTo>
                    <a:pt x="191412" y="1457182"/>
                  </a:lnTo>
                  <a:lnTo>
                    <a:pt x="164501" y="1421717"/>
                  </a:lnTo>
                  <a:lnTo>
                    <a:pt x="139406" y="1385090"/>
                  </a:lnTo>
                  <a:lnTo>
                    <a:pt x="116186" y="1347352"/>
                  </a:lnTo>
                  <a:lnTo>
                    <a:pt x="94901" y="1308556"/>
                  </a:lnTo>
                  <a:lnTo>
                    <a:pt x="75607" y="1268755"/>
                  </a:lnTo>
                  <a:lnTo>
                    <a:pt x="58364" y="1228001"/>
                  </a:lnTo>
                  <a:lnTo>
                    <a:pt x="43231" y="1186349"/>
                  </a:lnTo>
                  <a:lnTo>
                    <a:pt x="30265" y="1143849"/>
                  </a:lnTo>
                  <a:lnTo>
                    <a:pt x="19525" y="1100556"/>
                  </a:lnTo>
                  <a:lnTo>
                    <a:pt x="11071" y="1056521"/>
                  </a:lnTo>
                  <a:lnTo>
                    <a:pt x="4959" y="1011797"/>
                  </a:lnTo>
                  <a:lnTo>
                    <a:pt x="1249" y="966438"/>
                  </a:lnTo>
                  <a:lnTo>
                    <a:pt x="0" y="920495"/>
                  </a:lnTo>
                  <a:close/>
                </a:path>
              </a:pathLst>
            </a:custGeom>
            <a:ln w="25908">
              <a:solidFill>
                <a:srgbClr val="385D8A"/>
              </a:solidFill>
            </a:ln>
          </p:spPr>
          <p:txBody>
            <a:bodyPr wrap="square" lIns="0" tIns="0" rIns="0" bIns="0" rtlCol="0"/>
            <a:lstStyle/>
            <a:p>
              <a:endParaRPr/>
            </a:p>
          </p:txBody>
        </p:sp>
      </p:grpSp>
      <p:sp>
        <p:nvSpPr>
          <p:cNvPr id="14" name="object 14"/>
          <p:cNvSpPr txBox="1"/>
          <p:nvPr/>
        </p:nvSpPr>
        <p:spPr>
          <a:xfrm>
            <a:off x="2926104" y="4705445"/>
            <a:ext cx="1249045" cy="941069"/>
          </a:xfrm>
          <a:prstGeom prst="rect">
            <a:avLst/>
          </a:prstGeom>
        </p:spPr>
        <p:txBody>
          <a:bodyPr vert="horz" wrap="square" lIns="0" tIns="12700" rIns="0" bIns="0" rtlCol="0">
            <a:spAutoFit/>
          </a:bodyPr>
          <a:lstStyle/>
          <a:p>
            <a:pPr marL="12700" marR="5080" algn="ctr">
              <a:lnSpc>
                <a:spcPct val="100000"/>
              </a:lnSpc>
              <a:spcBef>
                <a:spcPts val="100"/>
              </a:spcBef>
            </a:pPr>
            <a:r>
              <a:rPr sz="2000" b="1" spc="-155" dirty="0">
                <a:solidFill>
                  <a:srgbClr val="FFFFFF"/>
                </a:solidFill>
                <a:latin typeface="Tahoma"/>
                <a:cs typeface="Tahoma"/>
              </a:rPr>
              <a:t>G</a:t>
            </a:r>
            <a:r>
              <a:rPr sz="2000" b="1" spc="-145" dirty="0">
                <a:solidFill>
                  <a:srgbClr val="FFFFFF"/>
                </a:solidFill>
                <a:latin typeface="Tahoma"/>
                <a:cs typeface="Tahoma"/>
              </a:rPr>
              <a:t>en</a:t>
            </a:r>
            <a:r>
              <a:rPr sz="2000" b="1" spc="-185" dirty="0">
                <a:solidFill>
                  <a:srgbClr val="FFFFFF"/>
                </a:solidFill>
                <a:latin typeface="Tahoma"/>
                <a:cs typeface="Tahoma"/>
              </a:rPr>
              <a:t>e</a:t>
            </a:r>
            <a:r>
              <a:rPr sz="2000" b="1" spc="-150" dirty="0">
                <a:solidFill>
                  <a:srgbClr val="FFFFFF"/>
                </a:solidFill>
                <a:latin typeface="Tahoma"/>
                <a:cs typeface="Tahoma"/>
              </a:rPr>
              <a:t>r</a:t>
            </a:r>
            <a:r>
              <a:rPr sz="2000" b="1" spc="-190" dirty="0">
                <a:solidFill>
                  <a:srgbClr val="FFFFFF"/>
                </a:solidFill>
                <a:latin typeface="Tahoma"/>
                <a:cs typeface="Tahoma"/>
              </a:rPr>
              <a:t>a</a:t>
            </a:r>
            <a:r>
              <a:rPr sz="2000" b="1" spc="-140" dirty="0">
                <a:solidFill>
                  <a:srgbClr val="FFFFFF"/>
                </a:solidFill>
                <a:latin typeface="Tahoma"/>
                <a:cs typeface="Tahoma"/>
              </a:rPr>
              <a:t>t</a:t>
            </a:r>
            <a:r>
              <a:rPr sz="2000" b="1" spc="-160" dirty="0">
                <a:solidFill>
                  <a:srgbClr val="FFFFFF"/>
                </a:solidFill>
                <a:latin typeface="Tahoma"/>
                <a:cs typeface="Tahoma"/>
              </a:rPr>
              <a:t>o</a:t>
            </a:r>
            <a:r>
              <a:rPr sz="2000" b="1" spc="-120" dirty="0">
                <a:solidFill>
                  <a:srgbClr val="FFFFFF"/>
                </a:solidFill>
                <a:latin typeface="Tahoma"/>
                <a:cs typeface="Tahoma"/>
              </a:rPr>
              <a:t>r</a:t>
            </a:r>
            <a:r>
              <a:rPr sz="2000" b="1" spc="-140" dirty="0">
                <a:solidFill>
                  <a:srgbClr val="FFFFFF"/>
                </a:solidFill>
                <a:latin typeface="Tahoma"/>
                <a:cs typeface="Tahoma"/>
              </a:rPr>
              <a:t>s  </a:t>
            </a:r>
            <a:r>
              <a:rPr sz="2000" b="1" spc="-270" dirty="0">
                <a:solidFill>
                  <a:srgbClr val="FFFFFF"/>
                </a:solidFill>
                <a:latin typeface="Tahoma"/>
                <a:cs typeface="Tahoma"/>
              </a:rPr>
              <a:t>&amp; </a:t>
            </a:r>
            <a:r>
              <a:rPr sz="2000" b="1" spc="-5" dirty="0">
                <a:solidFill>
                  <a:srgbClr val="FFFFFF"/>
                </a:solidFill>
                <a:latin typeface="Tahoma"/>
                <a:cs typeface="Tahoma"/>
              </a:rPr>
              <a:t> </a:t>
            </a:r>
            <a:r>
              <a:rPr sz="2000" b="1" spc="-170" dirty="0">
                <a:solidFill>
                  <a:srgbClr val="FFFFFF"/>
                </a:solidFill>
                <a:latin typeface="Tahoma"/>
                <a:cs typeface="Tahoma"/>
              </a:rPr>
              <a:t>Promises</a:t>
            </a:r>
            <a:endParaRPr sz="2000">
              <a:latin typeface="Tahoma"/>
              <a:cs typeface="Tahoma"/>
            </a:endParaRPr>
          </a:p>
        </p:txBody>
      </p:sp>
      <p:sp>
        <p:nvSpPr>
          <p:cNvPr id="15" name="Slide Number Placeholder 14"/>
          <p:cNvSpPr>
            <a:spLocks noGrp="1"/>
          </p:cNvSpPr>
          <p:nvPr>
            <p:ph type="sldNum" sz="quarter" idx="7"/>
          </p:nvPr>
        </p:nvSpPr>
        <p:spPr/>
        <p:txBody>
          <a:bodyPr/>
          <a:lstStyle/>
          <a:p>
            <a:fld id="{B6F15528-21DE-4FAA-801E-634DDDAF4B2B}" type="slidenum">
              <a:rPr lang="en-US" smtClean="0"/>
              <a:pPr/>
              <a:t>12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8603" y="446023"/>
            <a:ext cx="1525905" cy="452120"/>
          </a:xfrm>
          <a:prstGeom prst="rect">
            <a:avLst/>
          </a:prstGeom>
        </p:spPr>
        <p:txBody>
          <a:bodyPr vert="horz" wrap="square" lIns="0" tIns="12065" rIns="0" bIns="0" rtlCol="0">
            <a:spAutoFit/>
          </a:bodyPr>
          <a:lstStyle/>
          <a:p>
            <a:pPr marL="12700">
              <a:lnSpc>
                <a:spcPct val="100000"/>
              </a:lnSpc>
              <a:spcBef>
                <a:spcPts val="95"/>
              </a:spcBef>
            </a:pPr>
            <a:r>
              <a:rPr spc="-210" dirty="0"/>
              <a:t>C</a:t>
            </a:r>
            <a:r>
              <a:rPr spc="-100" dirty="0"/>
              <a:t>all</a:t>
            </a:r>
            <a:r>
              <a:rPr spc="-160" dirty="0"/>
              <a:t>b</a:t>
            </a:r>
            <a:r>
              <a:rPr spc="-195" dirty="0"/>
              <a:t>ac</a:t>
            </a:r>
            <a:r>
              <a:rPr spc="-210" dirty="0"/>
              <a:t>k</a:t>
            </a:r>
            <a:r>
              <a:rPr spc="-229" dirty="0"/>
              <a:t>s</a:t>
            </a:r>
          </a:p>
        </p:txBody>
      </p:sp>
      <p:sp>
        <p:nvSpPr>
          <p:cNvPr id="3" name="object 3"/>
          <p:cNvSpPr txBox="1"/>
          <p:nvPr/>
        </p:nvSpPr>
        <p:spPr>
          <a:xfrm>
            <a:off x="1143761" y="2058161"/>
            <a:ext cx="1371600" cy="609600"/>
          </a:xfrm>
          <a:prstGeom prst="rect">
            <a:avLst/>
          </a:prstGeom>
          <a:solidFill>
            <a:srgbClr val="9BBB59"/>
          </a:solidFill>
          <a:ln w="25908">
            <a:solidFill>
              <a:srgbClr val="71893F"/>
            </a:solidFill>
          </a:ln>
        </p:spPr>
        <p:txBody>
          <a:bodyPr vert="horz" wrap="square" lIns="0" tIns="124460" rIns="0" bIns="0" rtlCol="0">
            <a:spAutoFit/>
          </a:bodyPr>
          <a:lstStyle/>
          <a:p>
            <a:pPr marL="389890">
              <a:lnSpc>
                <a:spcPct val="100000"/>
              </a:lnSpc>
              <a:spcBef>
                <a:spcPts val="980"/>
              </a:spcBef>
            </a:pPr>
            <a:r>
              <a:rPr sz="2000" b="1" spc="-160" dirty="0">
                <a:solidFill>
                  <a:srgbClr val="FFFFFF"/>
                </a:solidFill>
                <a:latin typeface="Arial"/>
                <a:cs typeface="Arial"/>
              </a:rPr>
              <a:t>Caller</a:t>
            </a:r>
            <a:endParaRPr sz="2000">
              <a:latin typeface="Arial"/>
              <a:cs typeface="Arial"/>
            </a:endParaRPr>
          </a:p>
        </p:txBody>
      </p:sp>
      <p:sp>
        <p:nvSpPr>
          <p:cNvPr id="4" name="object 4"/>
          <p:cNvSpPr txBox="1"/>
          <p:nvPr/>
        </p:nvSpPr>
        <p:spPr>
          <a:xfrm>
            <a:off x="5563361" y="2050542"/>
            <a:ext cx="1371600" cy="609600"/>
          </a:xfrm>
          <a:prstGeom prst="rect">
            <a:avLst/>
          </a:prstGeom>
          <a:solidFill>
            <a:srgbClr val="C0504D"/>
          </a:solidFill>
          <a:ln w="25907">
            <a:solidFill>
              <a:srgbClr val="8C3836"/>
            </a:solidFill>
          </a:ln>
        </p:spPr>
        <p:txBody>
          <a:bodyPr vert="horz" wrap="square" lIns="0" tIns="125095" rIns="0" bIns="0" rtlCol="0">
            <a:spAutoFit/>
          </a:bodyPr>
          <a:lstStyle/>
          <a:p>
            <a:pPr marL="261620">
              <a:lnSpc>
                <a:spcPct val="100000"/>
              </a:lnSpc>
              <a:spcBef>
                <a:spcPts val="985"/>
              </a:spcBef>
            </a:pPr>
            <a:r>
              <a:rPr sz="2000" b="1" spc="-200" dirty="0">
                <a:solidFill>
                  <a:srgbClr val="FFFFFF"/>
                </a:solidFill>
                <a:latin typeface="Arial"/>
                <a:cs typeface="Arial"/>
              </a:rPr>
              <a:t>Callback</a:t>
            </a:r>
            <a:endParaRPr sz="2000">
              <a:latin typeface="Arial"/>
              <a:cs typeface="Arial"/>
            </a:endParaRPr>
          </a:p>
        </p:txBody>
      </p:sp>
      <p:grpSp>
        <p:nvGrpSpPr>
          <p:cNvPr id="5" name="object 5"/>
          <p:cNvGrpSpPr/>
          <p:nvPr/>
        </p:nvGrpSpPr>
        <p:grpSpPr>
          <a:xfrm>
            <a:off x="571505" y="1447800"/>
            <a:ext cx="76200" cy="4495800"/>
            <a:chOff x="571505" y="1447800"/>
            <a:chExt cx="76200" cy="4495800"/>
          </a:xfrm>
        </p:grpSpPr>
        <p:sp>
          <p:nvSpPr>
            <p:cNvPr id="6" name="object 6"/>
            <p:cNvSpPr/>
            <p:nvPr/>
          </p:nvSpPr>
          <p:spPr>
            <a:xfrm>
              <a:off x="609600" y="1447800"/>
              <a:ext cx="0" cy="4432300"/>
            </a:xfrm>
            <a:custGeom>
              <a:avLst/>
              <a:gdLst/>
              <a:ahLst/>
              <a:cxnLst/>
              <a:rect l="l" t="t" r="r" b="b"/>
              <a:pathLst>
                <a:path h="4432300">
                  <a:moveTo>
                    <a:pt x="0" y="0"/>
                  </a:moveTo>
                  <a:lnTo>
                    <a:pt x="0" y="4432300"/>
                  </a:lnTo>
                </a:path>
              </a:pathLst>
            </a:custGeom>
            <a:ln w="12700">
              <a:solidFill>
                <a:srgbClr val="000000"/>
              </a:solidFill>
            </a:ln>
          </p:spPr>
          <p:txBody>
            <a:bodyPr wrap="square" lIns="0" tIns="0" rIns="0" bIns="0" rtlCol="0"/>
            <a:lstStyle/>
            <a:p>
              <a:endParaRPr/>
            </a:p>
          </p:txBody>
        </p:sp>
        <p:sp>
          <p:nvSpPr>
            <p:cNvPr id="7" name="object 7"/>
            <p:cNvSpPr/>
            <p:nvPr/>
          </p:nvSpPr>
          <p:spPr>
            <a:xfrm>
              <a:off x="571505" y="5867402"/>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grpSp>
      <p:sp>
        <p:nvSpPr>
          <p:cNvPr id="8" name="object 8"/>
          <p:cNvSpPr txBox="1"/>
          <p:nvPr/>
        </p:nvSpPr>
        <p:spPr>
          <a:xfrm>
            <a:off x="1338755" y="1386070"/>
            <a:ext cx="972185" cy="299720"/>
          </a:xfrm>
          <a:prstGeom prst="rect">
            <a:avLst/>
          </a:prstGeom>
        </p:spPr>
        <p:txBody>
          <a:bodyPr vert="horz" wrap="square" lIns="0" tIns="12700" rIns="0" bIns="0" rtlCol="0">
            <a:spAutoFit/>
          </a:bodyPr>
          <a:lstStyle/>
          <a:p>
            <a:pPr marL="12700">
              <a:lnSpc>
                <a:spcPct val="100000"/>
              </a:lnSpc>
              <a:spcBef>
                <a:spcPts val="100"/>
              </a:spcBef>
            </a:pPr>
            <a:r>
              <a:rPr sz="1800" b="1" spc="-320" dirty="0">
                <a:latin typeface="Arial"/>
                <a:cs typeface="Arial"/>
              </a:rPr>
              <a:t>C</a:t>
            </a:r>
            <a:r>
              <a:rPr sz="1800" b="1" spc="-130" dirty="0">
                <a:latin typeface="Arial"/>
                <a:cs typeface="Arial"/>
              </a:rPr>
              <a:t>a</a:t>
            </a:r>
            <a:r>
              <a:rPr sz="1800" b="1" spc="-120" dirty="0">
                <a:latin typeface="Arial"/>
                <a:cs typeface="Arial"/>
              </a:rPr>
              <a:t>l</a:t>
            </a:r>
            <a:r>
              <a:rPr sz="1800" b="1" spc="-114" dirty="0">
                <a:latin typeface="Arial"/>
                <a:cs typeface="Arial"/>
              </a:rPr>
              <a:t>l</a:t>
            </a:r>
            <a:r>
              <a:rPr sz="1800" b="1" spc="-170" dirty="0">
                <a:latin typeface="Arial"/>
                <a:cs typeface="Arial"/>
              </a:rPr>
              <a:t> </a:t>
            </a:r>
            <a:r>
              <a:rPr sz="1800" b="1" spc="-65" dirty="0">
                <a:latin typeface="Arial"/>
                <a:cs typeface="Arial"/>
              </a:rPr>
              <a:t>S</a:t>
            </a:r>
            <a:r>
              <a:rPr sz="1800" b="1" spc="235" dirty="0">
                <a:latin typeface="Arial"/>
                <a:cs typeface="Arial"/>
              </a:rPr>
              <a:t>t</a:t>
            </a:r>
            <a:r>
              <a:rPr sz="1800" b="1" spc="-130" dirty="0">
                <a:latin typeface="Arial"/>
                <a:cs typeface="Arial"/>
              </a:rPr>
              <a:t>a</a:t>
            </a:r>
            <a:r>
              <a:rPr sz="1800" b="1" spc="-170" dirty="0">
                <a:latin typeface="Arial"/>
                <a:cs typeface="Arial"/>
              </a:rPr>
              <a:t>c</a:t>
            </a:r>
            <a:r>
              <a:rPr sz="1800" b="1" spc="-210" dirty="0">
                <a:latin typeface="Arial"/>
                <a:cs typeface="Arial"/>
              </a:rPr>
              <a:t>k</a:t>
            </a:r>
            <a:endParaRPr sz="1800">
              <a:latin typeface="Arial"/>
              <a:cs typeface="Arial"/>
            </a:endParaRPr>
          </a:p>
        </p:txBody>
      </p:sp>
      <p:grpSp>
        <p:nvGrpSpPr>
          <p:cNvPr id="9" name="object 9"/>
          <p:cNvGrpSpPr/>
          <p:nvPr/>
        </p:nvGrpSpPr>
        <p:grpSpPr>
          <a:xfrm>
            <a:off x="2895600" y="2307333"/>
            <a:ext cx="2362200" cy="76200"/>
            <a:chOff x="2895600" y="2307333"/>
            <a:chExt cx="2362200" cy="76200"/>
          </a:xfrm>
        </p:grpSpPr>
        <p:sp>
          <p:nvSpPr>
            <p:cNvPr id="10" name="object 10"/>
            <p:cNvSpPr/>
            <p:nvPr/>
          </p:nvSpPr>
          <p:spPr>
            <a:xfrm>
              <a:off x="2895600" y="2345435"/>
              <a:ext cx="2298700" cy="0"/>
            </a:xfrm>
            <a:custGeom>
              <a:avLst/>
              <a:gdLst/>
              <a:ahLst/>
              <a:cxnLst/>
              <a:rect l="l" t="t" r="r" b="b"/>
              <a:pathLst>
                <a:path w="2298700">
                  <a:moveTo>
                    <a:pt x="0" y="0"/>
                  </a:moveTo>
                  <a:lnTo>
                    <a:pt x="2298700" y="0"/>
                  </a:lnTo>
                </a:path>
              </a:pathLst>
            </a:custGeom>
            <a:ln w="12700">
              <a:solidFill>
                <a:srgbClr val="000000"/>
              </a:solidFill>
            </a:ln>
          </p:spPr>
          <p:txBody>
            <a:bodyPr wrap="square" lIns="0" tIns="0" rIns="0" bIns="0" rtlCol="0"/>
            <a:lstStyle/>
            <a:p>
              <a:endParaRPr/>
            </a:p>
          </p:txBody>
        </p:sp>
        <p:sp>
          <p:nvSpPr>
            <p:cNvPr id="11" name="object 11"/>
            <p:cNvSpPr/>
            <p:nvPr/>
          </p:nvSpPr>
          <p:spPr>
            <a:xfrm>
              <a:off x="5181601" y="2307333"/>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grpSp>
      <p:sp>
        <p:nvSpPr>
          <p:cNvPr id="12" name="object 12"/>
          <p:cNvSpPr txBox="1"/>
          <p:nvPr/>
        </p:nvSpPr>
        <p:spPr>
          <a:xfrm>
            <a:off x="3261977" y="2048718"/>
            <a:ext cx="1399540" cy="299720"/>
          </a:xfrm>
          <a:prstGeom prst="rect">
            <a:avLst/>
          </a:prstGeom>
        </p:spPr>
        <p:txBody>
          <a:bodyPr vert="horz" wrap="square" lIns="0" tIns="12700" rIns="0" bIns="0" rtlCol="0">
            <a:spAutoFit/>
          </a:bodyPr>
          <a:lstStyle/>
          <a:p>
            <a:pPr marL="12700">
              <a:lnSpc>
                <a:spcPct val="100000"/>
              </a:lnSpc>
              <a:spcBef>
                <a:spcPts val="100"/>
              </a:spcBef>
            </a:pPr>
            <a:r>
              <a:rPr sz="1800" b="1" spc="-155" dirty="0">
                <a:latin typeface="Arial"/>
                <a:cs typeface="Arial"/>
              </a:rPr>
              <a:t>A</a:t>
            </a:r>
            <a:r>
              <a:rPr sz="1800" b="1" spc="-125" dirty="0">
                <a:latin typeface="Arial"/>
                <a:cs typeface="Arial"/>
              </a:rPr>
              <a:t>s</a:t>
            </a:r>
            <a:r>
              <a:rPr sz="1800" b="1" spc="-195" dirty="0">
                <a:latin typeface="Arial"/>
                <a:cs typeface="Arial"/>
              </a:rPr>
              <a:t>y</a:t>
            </a:r>
            <a:r>
              <a:rPr sz="1800" b="1" spc="-215" dirty="0">
                <a:latin typeface="Arial"/>
                <a:cs typeface="Arial"/>
              </a:rPr>
              <a:t>n</a:t>
            </a:r>
            <a:r>
              <a:rPr sz="1800" b="1" spc="-170" dirty="0">
                <a:latin typeface="Arial"/>
                <a:cs typeface="Arial"/>
              </a:rPr>
              <a:t>c</a:t>
            </a:r>
            <a:r>
              <a:rPr sz="1800" b="1" spc="-185" dirty="0">
                <a:latin typeface="Arial"/>
                <a:cs typeface="Arial"/>
              </a:rPr>
              <a:t> </a:t>
            </a:r>
            <a:r>
              <a:rPr sz="1800" b="1" spc="-210" dirty="0">
                <a:latin typeface="Arial"/>
                <a:cs typeface="Arial"/>
              </a:rPr>
              <a:t>P</a:t>
            </a:r>
            <a:r>
              <a:rPr sz="1800" b="1" spc="-114" dirty="0">
                <a:latin typeface="Arial"/>
                <a:cs typeface="Arial"/>
              </a:rPr>
              <a:t>r</a:t>
            </a:r>
            <a:r>
              <a:rPr sz="1800" b="1" spc="-225" dirty="0">
                <a:latin typeface="Arial"/>
                <a:cs typeface="Arial"/>
              </a:rPr>
              <a:t>o</a:t>
            </a:r>
            <a:r>
              <a:rPr sz="1800" b="1" spc="-180" dirty="0">
                <a:latin typeface="Arial"/>
                <a:cs typeface="Arial"/>
              </a:rPr>
              <a:t>c</a:t>
            </a:r>
            <a:r>
              <a:rPr sz="1800" b="1" spc="-165" dirty="0">
                <a:latin typeface="Arial"/>
                <a:cs typeface="Arial"/>
              </a:rPr>
              <a:t>e</a:t>
            </a:r>
            <a:r>
              <a:rPr sz="1800" b="1" spc="-105" dirty="0">
                <a:latin typeface="Arial"/>
                <a:cs typeface="Arial"/>
              </a:rPr>
              <a:t>s</a:t>
            </a:r>
            <a:r>
              <a:rPr sz="1800" b="1" spc="-100" dirty="0">
                <a:latin typeface="Arial"/>
                <a:cs typeface="Arial"/>
              </a:rPr>
              <a:t>s</a:t>
            </a:r>
            <a:endParaRPr sz="1800">
              <a:latin typeface="Arial"/>
              <a:cs typeface="Arial"/>
            </a:endParaRPr>
          </a:p>
        </p:txBody>
      </p:sp>
      <p:sp>
        <p:nvSpPr>
          <p:cNvPr id="13" name="Slide Number Placeholder 12"/>
          <p:cNvSpPr>
            <a:spLocks noGrp="1"/>
          </p:cNvSpPr>
          <p:nvPr>
            <p:ph type="sldNum" sz="quarter" idx="7"/>
          </p:nvPr>
        </p:nvSpPr>
        <p:spPr/>
        <p:txBody>
          <a:bodyPr/>
          <a:lstStyle/>
          <a:p>
            <a:fld id="{B6F15528-21DE-4FAA-801E-634DDDAF4B2B}" type="slidenum">
              <a:rPr lang="en-US" smtClean="0"/>
              <a:pPr/>
              <a:t>2</a:t>
            </a:fld>
            <a:endParaRPr lang="en-US"/>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7"/>
          </p:nvPr>
        </p:nvSpPr>
        <p:spPr/>
        <p:txBody>
          <a:bodyPr/>
          <a:lstStyle/>
          <a:p>
            <a:fld id="{B6F15528-21DE-4FAA-801E-634DDDAF4B2B}" type="slidenum">
              <a:rPr lang="en-US" smtClean="0"/>
              <a:pPr/>
              <a:t>3</a:t>
            </a:fld>
            <a:endParaRPr lang="en-US"/>
          </a:p>
        </p:txBody>
      </p:sp>
      <p:pic>
        <p:nvPicPr>
          <p:cNvPr id="1026" name="Picture 2"/>
          <p:cNvPicPr>
            <a:picLocks noChangeAspect="1" noChangeArrowheads="1"/>
          </p:cNvPicPr>
          <p:nvPr/>
        </p:nvPicPr>
        <p:blipFill>
          <a:blip r:embed="rId2"/>
          <a:srcRect/>
          <a:stretch>
            <a:fillRect/>
          </a:stretch>
        </p:blipFill>
        <p:spPr bwMode="auto">
          <a:xfrm>
            <a:off x="685800" y="762000"/>
            <a:ext cx="7822767" cy="5376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210" dirty="0"/>
              <a:t>C</a:t>
            </a:r>
            <a:r>
              <a:rPr spc="-100" dirty="0"/>
              <a:t>all</a:t>
            </a:r>
            <a:r>
              <a:rPr spc="-160" dirty="0"/>
              <a:t>b</a:t>
            </a:r>
            <a:r>
              <a:rPr spc="-200" dirty="0"/>
              <a:t>ack</a:t>
            </a:r>
            <a:r>
              <a:rPr spc="-250" dirty="0"/>
              <a:t> </a:t>
            </a:r>
            <a:r>
              <a:rPr spc="-235" dirty="0"/>
              <a:t>E</a:t>
            </a:r>
            <a:r>
              <a:rPr spc="-200" dirty="0"/>
              <a:t>xa</a:t>
            </a:r>
            <a:r>
              <a:rPr spc="-320" dirty="0"/>
              <a:t>m</a:t>
            </a:r>
            <a:r>
              <a:rPr spc="-100" dirty="0"/>
              <a:t>p</a:t>
            </a:r>
            <a:r>
              <a:rPr spc="-135" dirty="0"/>
              <a:t>le</a:t>
            </a:r>
          </a:p>
        </p:txBody>
      </p:sp>
      <p:pic>
        <p:nvPicPr>
          <p:cNvPr id="3" name="object 3"/>
          <p:cNvPicPr/>
          <p:nvPr/>
        </p:nvPicPr>
        <p:blipFill>
          <a:blip r:embed="rId3" cstate="print"/>
          <a:stretch>
            <a:fillRect/>
          </a:stretch>
        </p:blipFill>
        <p:spPr>
          <a:xfrm>
            <a:off x="1576200" y="2343149"/>
            <a:ext cx="5924920" cy="2009763"/>
          </a:xfrm>
          <a:prstGeom prst="rect">
            <a:avLst/>
          </a:prstGeom>
        </p:spPr>
      </p:pic>
      <p:sp>
        <p:nvSpPr>
          <p:cNvPr id="4" name="Slide Number Placeholder 3"/>
          <p:cNvSpPr>
            <a:spLocks noGrp="1"/>
          </p:cNvSpPr>
          <p:nvPr>
            <p:ph type="sldNum" sz="quarter" idx="7"/>
          </p:nvPr>
        </p:nvSpPr>
        <p:spPr/>
        <p:txBody>
          <a:bodyPr/>
          <a:lstStyle/>
          <a:p>
            <a:fld id="{B6F15528-21DE-4FAA-801E-634DDDAF4B2B}" type="slidenum">
              <a:rPr lang="en-US" smtClean="0"/>
              <a:pPr/>
              <a:t>4</a:t>
            </a:fld>
            <a:endParaRPr lang="en-US"/>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210" dirty="0"/>
              <a:t>C</a:t>
            </a:r>
            <a:r>
              <a:rPr spc="-100" dirty="0"/>
              <a:t>all</a:t>
            </a:r>
            <a:r>
              <a:rPr spc="-160" dirty="0"/>
              <a:t>b</a:t>
            </a:r>
            <a:r>
              <a:rPr spc="-200" dirty="0"/>
              <a:t>ack</a:t>
            </a:r>
            <a:r>
              <a:rPr spc="-250" dirty="0"/>
              <a:t> </a:t>
            </a:r>
            <a:r>
              <a:rPr spc="-235" dirty="0"/>
              <a:t>E</a:t>
            </a:r>
            <a:r>
              <a:rPr spc="-200" dirty="0"/>
              <a:t>xa</a:t>
            </a:r>
            <a:r>
              <a:rPr spc="-320" dirty="0"/>
              <a:t>m</a:t>
            </a:r>
            <a:r>
              <a:rPr spc="-100" dirty="0"/>
              <a:t>p</a:t>
            </a:r>
            <a:r>
              <a:rPr spc="-135" dirty="0"/>
              <a:t>le</a:t>
            </a:r>
          </a:p>
        </p:txBody>
      </p:sp>
      <p:pic>
        <p:nvPicPr>
          <p:cNvPr id="3" name="object 3"/>
          <p:cNvPicPr/>
          <p:nvPr/>
        </p:nvPicPr>
        <p:blipFill>
          <a:blip r:embed="rId3" cstate="print"/>
          <a:stretch>
            <a:fillRect/>
          </a:stretch>
        </p:blipFill>
        <p:spPr>
          <a:xfrm>
            <a:off x="990600" y="304800"/>
            <a:ext cx="6848855" cy="5925311"/>
          </a:xfrm>
          <a:prstGeom prst="rect">
            <a:avLst/>
          </a:prstGeom>
        </p:spPr>
      </p:pic>
      <p:sp>
        <p:nvSpPr>
          <p:cNvPr id="4" name="Slide Number Placeholder 3"/>
          <p:cNvSpPr>
            <a:spLocks noGrp="1"/>
          </p:cNvSpPr>
          <p:nvPr>
            <p:ph type="sldNum" sz="quarter" idx="7"/>
          </p:nvPr>
        </p:nvSpPr>
        <p:spPr/>
        <p:txBody>
          <a:bodyPr/>
          <a:lstStyle/>
          <a:p>
            <a:fld id="{B6F15528-21DE-4FAA-801E-634DDDAF4B2B}" type="slidenum">
              <a:rPr lang="en-US" smtClean="0"/>
              <a:pPr/>
              <a:t>5</a:t>
            </a:fld>
            <a:endParaRPr lang="en-US"/>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7"/>
          </p:nvPr>
        </p:nvSpPr>
        <p:spPr/>
        <p:txBody>
          <a:bodyPr/>
          <a:lstStyle/>
          <a:p>
            <a:fld id="{B6F15528-21DE-4FAA-801E-634DDDAF4B2B}" type="slidenum">
              <a:rPr lang="en-US" smtClean="0"/>
              <a:pPr/>
              <a:t>6</a:t>
            </a:fld>
            <a:endParaRPr lang="en-US"/>
          </a:p>
        </p:txBody>
      </p:sp>
      <p:pic>
        <p:nvPicPr>
          <p:cNvPr id="2050" name="Picture 2"/>
          <p:cNvPicPr>
            <a:picLocks noChangeAspect="1" noChangeArrowheads="1"/>
          </p:cNvPicPr>
          <p:nvPr/>
        </p:nvPicPr>
        <p:blipFill>
          <a:blip r:embed="rId2"/>
          <a:srcRect/>
          <a:stretch>
            <a:fillRect/>
          </a:stretch>
        </p:blipFill>
        <p:spPr bwMode="auto">
          <a:xfrm>
            <a:off x="657225" y="947738"/>
            <a:ext cx="7829550" cy="49625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7"/>
          </p:nvPr>
        </p:nvSpPr>
        <p:spPr/>
        <p:txBody>
          <a:bodyPr/>
          <a:lstStyle/>
          <a:p>
            <a:fld id="{B6F15528-21DE-4FAA-801E-634DDDAF4B2B}" type="slidenum">
              <a:rPr lang="en-US" smtClean="0"/>
              <a:pPr/>
              <a:t>7</a:t>
            </a:fld>
            <a:endParaRPr lang="en-US"/>
          </a:p>
        </p:txBody>
      </p:sp>
      <p:pic>
        <p:nvPicPr>
          <p:cNvPr id="3074" name="Picture 2"/>
          <p:cNvPicPr>
            <a:picLocks noChangeAspect="1" noChangeArrowheads="1"/>
          </p:cNvPicPr>
          <p:nvPr/>
        </p:nvPicPr>
        <p:blipFill>
          <a:blip r:embed="rId2"/>
          <a:srcRect/>
          <a:stretch>
            <a:fillRect/>
          </a:stretch>
        </p:blipFill>
        <p:spPr bwMode="auto">
          <a:xfrm>
            <a:off x="647700" y="685800"/>
            <a:ext cx="7848600" cy="5486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635944" y="2045144"/>
            <a:ext cx="2159635" cy="3060700"/>
            <a:chOff x="4635944" y="2045144"/>
            <a:chExt cx="2159635" cy="3060700"/>
          </a:xfrm>
        </p:grpSpPr>
        <p:sp>
          <p:nvSpPr>
            <p:cNvPr id="3" name="object 3"/>
            <p:cNvSpPr/>
            <p:nvPr/>
          </p:nvSpPr>
          <p:spPr>
            <a:xfrm>
              <a:off x="4648962" y="2058162"/>
              <a:ext cx="2133600" cy="3034665"/>
            </a:xfrm>
            <a:custGeom>
              <a:avLst/>
              <a:gdLst/>
              <a:ahLst/>
              <a:cxnLst/>
              <a:rect l="l" t="t" r="r" b="b"/>
              <a:pathLst>
                <a:path w="2133600" h="3034665">
                  <a:moveTo>
                    <a:pt x="2133599" y="0"/>
                  </a:moveTo>
                  <a:lnTo>
                    <a:pt x="0" y="0"/>
                  </a:lnTo>
                  <a:lnTo>
                    <a:pt x="0" y="3034284"/>
                  </a:lnTo>
                  <a:lnTo>
                    <a:pt x="2133599" y="3034284"/>
                  </a:lnTo>
                  <a:lnTo>
                    <a:pt x="2133599" y="0"/>
                  </a:lnTo>
                  <a:close/>
                </a:path>
              </a:pathLst>
            </a:custGeom>
            <a:solidFill>
              <a:srgbClr val="8064A2"/>
            </a:solidFill>
          </p:spPr>
          <p:txBody>
            <a:bodyPr wrap="square" lIns="0" tIns="0" rIns="0" bIns="0" rtlCol="0"/>
            <a:lstStyle/>
            <a:p>
              <a:endParaRPr/>
            </a:p>
          </p:txBody>
        </p:sp>
        <p:sp>
          <p:nvSpPr>
            <p:cNvPr id="4" name="object 4"/>
            <p:cNvSpPr/>
            <p:nvPr/>
          </p:nvSpPr>
          <p:spPr>
            <a:xfrm>
              <a:off x="4648962" y="2058162"/>
              <a:ext cx="2133600" cy="3034665"/>
            </a:xfrm>
            <a:custGeom>
              <a:avLst/>
              <a:gdLst/>
              <a:ahLst/>
              <a:cxnLst/>
              <a:rect l="l" t="t" r="r" b="b"/>
              <a:pathLst>
                <a:path w="2133600" h="3034665">
                  <a:moveTo>
                    <a:pt x="0" y="0"/>
                  </a:moveTo>
                  <a:lnTo>
                    <a:pt x="2133599" y="0"/>
                  </a:lnTo>
                  <a:lnTo>
                    <a:pt x="2133599" y="3034284"/>
                  </a:lnTo>
                  <a:lnTo>
                    <a:pt x="0" y="3034284"/>
                  </a:lnTo>
                  <a:lnTo>
                    <a:pt x="0" y="0"/>
                  </a:lnTo>
                  <a:close/>
                </a:path>
              </a:pathLst>
            </a:custGeom>
            <a:ln w="25908">
              <a:solidFill>
                <a:srgbClr val="5C4776"/>
              </a:solidFill>
            </a:ln>
          </p:spPr>
          <p:txBody>
            <a:bodyPr wrap="square" lIns="0" tIns="0" rIns="0" bIns="0" rtlCol="0"/>
            <a:lstStyle/>
            <a:p>
              <a:endParaRPr/>
            </a:p>
          </p:txBody>
        </p:sp>
      </p:grpSp>
      <p:sp>
        <p:nvSpPr>
          <p:cNvPr id="5" name="object 5"/>
          <p:cNvSpPr txBox="1"/>
          <p:nvPr/>
        </p:nvSpPr>
        <p:spPr>
          <a:xfrm>
            <a:off x="5295010" y="2062988"/>
            <a:ext cx="853440" cy="330835"/>
          </a:xfrm>
          <a:prstGeom prst="rect">
            <a:avLst/>
          </a:prstGeom>
        </p:spPr>
        <p:txBody>
          <a:bodyPr vert="horz" wrap="square" lIns="0" tIns="13335" rIns="0" bIns="0" rtlCol="0">
            <a:spAutoFit/>
          </a:bodyPr>
          <a:lstStyle/>
          <a:p>
            <a:pPr>
              <a:lnSpc>
                <a:spcPct val="100000"/>
              </a:lnSpc>
              <a:spcBef>
                <a:spcPts val="105"/>
              </a:spcBef>
            </a:pPr>
            <a:r>
              <a:rPr sz="2000" b="1" spc="-295" dirty="0">
                <a:solidFill>
                  <a:srgbClr val="FFFFFF"/>
                </a:solidFill>
                <a:latin typeface="Arial"/>
                <a:cs typeface="Arial"/>
              </a:rPr>
              <a:t>P</a:t>
            </a:r>
            <a:r>
              <a:rPr sz="2000" b="1" spc="-60" dirty="0">
                <a:solidFill>
                  <a:srgbClr val="FFFFFF"/>
                </a:solidFill>
                <a:latin typeface="Arial"/>
                <a:cs typeface="Arial"/>
              </a:rPr>
              <a:t>r</a:t>
            </a:r>
            <a:r>
              <a:rPr sz="2000" b="1" spc="-245" dirty="0">
                <a:solidFill>
                  <a:srgbClr val="FFFFFF"/>
                </a:solidFill>
                <a:latin typeface="Arial"/>
                <a:cs typeface="Arial"/>
              </a:rPr>
              <a:t>o</a:t>
            </a:r>
            <a:r>
              <a:rPr sz="2000" b="1" spc="-295" dirty="0">
                <a:solidFill>
                  <a:srgbClr val="FFFFFF"/>
                </a:solidFill>
                <a:latin typeface="Arial"/>
                <a:cs typeface="Arial"/>
              </a:rPr>
              <a:t>m</a:t>
            </a:r>
            <a:r>
              <a:rPr sz="2000" b="1" spc="-140" dirty="0">
                <a:solidFill>
                  <a:srgbClr val="FFFFFF"/>
                </a:solidFill>
                <a:latin typeface="Arial"/>
                <a:cs typeface="Arial"/>
              </a:rPr>
              <a:t>ise</a:t>
            </a:r>
            <a:endParaRPr sz="2000">
              <a:latin typeface="Arial"/>
              <a:cs typeface="Arial"/>
            </a:endParaRPr>
          </a:p>
        </p:txBody>
      </p:sp>
      <p:sp>
        <p:nvSpPr>
          <p:cNvPr id="6" name="object 6"/>
          <p:cNvSpPr txBox="1">
            <a:spLocks noGrp="1"/>
          </p:cNvSpPr>
          <p:nvPr>
            <p:ph type="title"/>
          </p:nvPr>
        </p:nvSpPr>
        <p:spPr>
          <a:xfrm>
            <a:off x="3913790" y="446023"/>
            <a:ext cx="1314450" cy="452120"/>
          </a:xfrm>
          <a:prstGeom prst="rect">
            <a:avLst/>
          </a:prstGeom>
        </p:spPr>
        <p:txBody>
          <a:bodyPr vert="horz" wrap="square" lIns="0" tIns="12065" rIns="0" bIns="0" rtlCol="0">
            <a:spAutoFit/>
          </a:bodyPr>
          <a:lstStyle/>
          <a:p>
            <a:pPr marL="12700">
              <a:lnSpc>
                <a:spcPct val="100000"/>
              </a:lnSpc>
              <a:spcBef>
                <a:spcPts val="95"/>
              </a:spcBef>
            </a:pPr>
            <a:r>
              <a:rPr spc="-185" dirty="0"/>
              <a:t>Promise</a:t>
            </a:r>
          </a:p>
        </p:txBody>
      </p:sp>
      <p:grpSp>
        <p:nvGrpSpPr>
          <p:cNvPr id="7" name="object 7"/>
          <p:cNvGrpSpPr/>
          <p:nvPr/>
        </p:nvGrpSpPr>
        <p:grpSpPr>
          <a:xfrm>
            <a:off x="2502407" y="2045207"/>
            <a:ext cx="2159635" cy="3060700"/>
            <a:chOff x="2502407" y="2045207"/>
            <a:chExt cx="2159635" cy="3060700"/>
          </a:xfrm>
        </p:grpSpPr>
        <p:sp>
          <p:nvSpPr>
            <p:cNvPr id="8" name="object 8"/>
            <p:cNvSpPr/>
            <p:nvPr/>
          </p:nvSpPr>
          <p:spPr>
            <a:xfrm>
              <a:off x="2515361" y="2058161"/>
              <a:ext cx="2133600" cy="3034665"/>
            </a:xfrm>
            <a:custGeom>
              <a:avLst/>
              <a:gdLst/>
              <a:ahLst/>
              <a:cxnLst/>
              <a:rect l="l" t="t" r="r" b="b"/>
              <a:pathLst>
                <a:path w="2133600" h="3034665">
                  <a:moveTo>
                    <a:pt x="2133600" y="0"/>
                  </a:moveTo>
                  <a:lnTo>
                    <a:pt x="0" y="0"/>
                  </a:lnTo>
                  <a:lnTo>
                    <a:pt x="0" y="3034284"/>
                  </a:lnTo>
                  <a:lnTo>
                    <a:pt x="2133600" y="3034284"/>
                  </a:lnTo>
                  <a:lnTo>
                    <a:pt x="2133600" y="0"/>
                  </a:lnTo>
                  <a:close/>
                </a:path>
              </a:pathLst>
            </a:custGeom>
            <a:solidFill>
              <a:srgbClr val="4F81BD"/>
            </a:solidFill>
          </p:spPr>
          <p:txBody>
            <a:bodyPr wrap="square" lIns="0" tIns="0" rIns="0" bIns="0" rtlCol="0"/>
            <a:lstStyle/>
            <a:p>
              <a:endParaRPr/>
            </a:p>
          </p:txBody>
        </p:sp>
        <p:sp>
          <p:nvSpPr>
            <p:cNvPr id="9" name="object 9"/>
            <p:cNvSpPr/>
            <p:nvPr/>
          </p:nvSpPr>
          <p:spPr>
            <a:xfrm>
              <a:off x="2515361" y="2058161"/>
              <a:ext cx="2133600" cy="3034665"/>
            </a:xfrm>
            <a:custGeom>
              <a:avLst/>
              <a:gdLst/>
              <a:ahLst/>
              <a:cxnLst/>
              <a:rect l="l" t="t" r="r" b="b"/>
              <a:pathLst>
                <a:path w="2133600" h="3034665">
                  <a:moveTo>
                    <a:pt x="0" y="0"/>
                  </a:moveTo>
                  <a:lnTo>
                    <a:pt x="2133600" y="0"/>
                  </a:lnTo>
                  <a:lnTo>
                    <a:pt x="2133600" y="3034284"/>
                  </a:lnTo>
                  <a:lnTo>
                    <a:pt x="0" y="3034284"/>
                  </a:lnTo>
                  <a:lnTo>
                    <a:pt x="0" y="0"/>
                  </a:lnTo>
                  <a:close/>
                </a:path>
              </a:pathLst>
            </a:custGeom>
            <a:ln w="25908">
              <a:solidFill>
                <a:srgbClr val="385D8A"/>
              </a:solidFill>
            </a:ln>
          </p:spPr>
          <p:txBody>
            <a:bodyPr wrap="square" lIns="0" tIns="0" rIns="0" bIns="0" rtlCol="0"/>
            <a:lstStyle/>
            <a:p>
              <a:endParaRPr/>
            </a:p>
          </p:txBody>
        </p:sp>
      </p:grpSp>
      <p:sp>
        <p:nvSpPr>
          <p:cNvPr id="10" name="object 10"/>
          <p:cNvSpPr txBox="1"/>
          <p:nvPr/>
        </p:nvSpPr>
        <p:spPr>
          <a:xfrm>
            <a:off x="2515361" y="2058161"/>
            <a:ext cx="2133600" cy="3034665"/>
          </a:xfrm>
          <a:prstGeom prst="rect">
            <a:avLst/>
          </a:prstGeom>
          <a:solidFill>
            <a:srgbClr val="4F81BD"/>
          </a:solidFill>
          <a:ln w="25907">
            <a:solidFill>
              <a:srgbClr val="385D8A"/>
            </a:solidFill>
          </a:ln>
        </p:spPr>
        <p:txBody>
          <a:bodyPr vert="horz" wrap="square" lIns="0" tIns="17780" rIns="0" bIns="0" rtlCol="0">
            <a:spAutoFit/>
          </a:bodyPr>
          <a:lstStyle/>
          <a:p>
            <a:pPr marL="677545">
              <a:lnSpc>
                <a:spcPct val="100000"/>
              </a:lnSpc>
              <a:spcBef>
                <a:spcPts val="140"/>
              </a:spcBef>
            </a:pPr>
            <a:r>
              <a:rPr sz="2000" b="1" spc="-150" dirty="0">
                <a:solidFill>
                  <a:srgbClr val="FFFFFF"/>
                </a:solidFill>
                <a:latin typeface="Arial"/>
                <a:cs typeface="Arial"/>
              </a:rPr>
              <a:t>Control</a:t>
            </a:r>
            <a:endParaRPr sz="2000">
              <a:latin typeface="Arial"/>
              <a:cs typeface="Arial"/>
            </a:endParaRPr>
          </a:p>
        </p:txBody>
      </p:sp>
      <p:sp>
        <p:nvSpPr>
          <p:cNvPr id="11" name="object 11"/>
          <p:cNvSpPr txBox="1"/>
          <p:nvPr/>
        </p:nvSpPr>
        <p:spPr>
          <a:xfrm>
            <a:off x="7239761" y="1181861"/>
            <a:ext cx="1447800" cy="381000"/>
          </a:xfrm>
          <a:prstGeom prst="rect">
            <a:avLst/>
          </a:prstGeom>
          <a:solidFill>
            <a:srgbClr val="C0504D"/>
          </a:solidFill>
          <a:ln w="25907">
            <a:solidFill>
              <a:srgbClr val="8C3836"/>
            </a:solidFill>
          </a:ln>
        </p:spPr>
        <p:txBody>
          <a:bodyPr vert="horz" wrap="square" lIns="0" tIns="10160" rIns="0" bIns="0" rtlCol="0">
            <a:spAutoFit/>
          </a:bodyPr>
          <a:lstStyle/>
          <a:p>
            <a:pPr marL="182245">
              <a:lnSpc>
                <a:spcPct val="100000"/>
              </a:lnSpc>
              <a:spcBef>
                <a:spcPts val="80"/>
              </a:spcBef>
            </a:pPr>
            <a:r>
              <a:rPr sz="2000" b="1" spc="-315" dirty="0">
                <a:solidFill>
                  <a:srgbClr val="FFFFFF"/>
                </a:solidFill>
                <a:latin typeface="Arial"/>
                <a:cs typeface="Arial"/>
              </a:rPr>
              <a:t>L</a:t>
            </a:r>
            <a:r>
              <a:rPr sz="2000" b="1" spc="-125" dirty="0">
                <a:solidFill>
                  <a:srgbClr val="FFFFFF"/>
                </a:solidFill>
                <a:latin typeface="Arial"/>
                <a:cs typeface="Arial"/>
              </a:rPr>
              <a:t>i</a:t>
            </a:r>
            <a:r>
              <a:rPr sz="2000" b="1" spc="-110" dirty="0">
                <a:solidFill>
                  <a:srgbClr val="FFFFFF"/>
                </a:solidFill>
                <a:latin typeface="Arial"/>
                <a:cs typeface="Arial"/>
              </a:rPr>
              <a:t>s</a:t>
            </a:r>
            <a:r>
              <a:rPr sz="2000" b="1" spc="245" dirty="0">
                <a:solidFill>
                  <a:srgbClr val="FFFFFF"/>
                </a:solidFill>
                <a:latin typeface="Arial"/>
                <a:cs typeface="Arial"/>
              </a:rPr>
              <a:t>t</a:t>
            </a:r>
            <a:r>
              <a:rPr sz="2000" b="1" spc="-180" dirty="0">
                <a:solidFill>
                  <a:srgbClr val="FFFFFF"/>
                </a:solidFill>
                <a:latin typeface="Arial"/>
                <a:cs typeface="Arial"/>
              </a:rPr>
              <a:t>ene</a:t>
            </a:r>
            <a:r>
              <a:rPr sz="2000" b="1" spc="-120" dirty="0">
                <a:solidFill>
                  <a:srgbClr val="FFFFFF"/>
                </a:solidFill>
                <a:latin typeface="Arial"/>
                <a:cs typeface="Arial"/>
              </a:rPr>
              <a:t>r</a:t>
            </a:r>
            <a:r>
              <a:rPr sz="2000" b="1" spc="-215" dirty="0">
                <a:solidFill>
                  <a:srgbClr val="FFFFFF"/>
                </a:solidFill>
                <a:latin typeface="Arial"/>
                <a:cs typeface="Arial"/>
              </a:rPr>
              <a:t> </a:t>
            </a:r>
            <a:r>
              <a:rPr sz="2000" b="1" spc="200" dirty="0">
                <a:solidFill>
                  <a:srgbClr val="FFFFFF"/>
                </a:solidFill>
                <a:latin typeface="Arial"/>
                <a:cs typeface="Arial"/>
              </a:rPr>
              <a:t>1</a:t>
            </a:r>
            <a:endParaRPr sz="2000">
              <a:latin typeface="Arial"/>
              <a:cs typeface="Arial"/>
            </a:endParaRPr>
          </a:p>
        </p:txBody>
      </p:sp>
      <p:sp>
        <p:nvSpPr>
          <p:cNvPr id="12" name="object 12"/>
          <p:cNvSpPr txBox="1"/>
          <p:nvPr/>
        </p:nvSpPr>
        <p:spPr>
          <a:xfrm>
            <a:off x="7613142" y="3384041"/>
            <a:ext cx="1447800" cy="381000"/>
          </a:xfrm>
          <a:prstGeom prst="rect">
            <a:avLst/>
          </a:prstGeom>
          <a:solidFill>
            <a:srgbClr val="C0504D"/>
          </a:solidFill>
          <a:ln w="25907">
            <a:solidFill>
              <a:srgbClr val="8C3836"/>
            </a:solidFill>
          </a:ln>
        </p:spPr>
        <p:txBody>
          <a:bodyPr vert="horz" wrap="square" lIns="0" tIns="10795" rIns="0" bIns="0" rtlCol="0">
            <a:spAutoFit/>
          </a:bodyPr>
          <a:lstStyle/>
          <a:p>
            <a:pPr marL="182880">
              <a:lnSpc>
                <a:spcPct val="100000"/>
              </a:lnSpc>
              <a:spcBef>
                <a:spcPts val="85"/>
              </a:spcBef>
            </a:pPr>
            <a:r>
              <a:rPr sz="2000" b="1" spc="-315" dirty="0">
                <a:solidFill>
                  <a:srgbClr val="FFFFFF"/>
                </a:solidFill>
                <a:latin typeface="Arial"/>
                <a:cs typeface="Arial"/>
              </a:rPr>
              <a:t>L</a:t>
            </a:r>
            <a:r>
              <a:rPr sz="2000" b="1" spc="-125" dirty="0">
                <a:solidFill>
                  <a:srgbClr val="FFFFFF"/>
                </a:solidFill>
                <a:latin typeface="Arial"/>
                <a:cs typeface="Arial"/>
              </a:rPr>
              <a:t>i</a:t>
            </a:r>
            <a:r>
              <a:rPr sz="2000" b="1" spc="-110" dirty="0">
                <a:solidFill>
                  <a:srgbClr val="FFFFFF"/>
                </a:solidFill>
                <a:latin typeface="Arial"/>
                <a:cs typeface="Arial"/>
              </a:rPr>
              <a:t>s</a:t>
            </a:r>
            <a:r>
              <a:rPr sz="2000" b="1" spc="245" dirty="0">
                <a:solidFill>
                  <a:srgbClr val="FFFFFF"/>
                </a:solidFill>
                <a:latin typeface="Arial"/>
                <a:cs typeface="Arial"/>
              </a:rPr>
              <a:t>t</a:t>
            </a:r>
            <a:r>
              <a:rPr sz="2000" b="1" spc="-180" dirty="0">
                <a:solidFill>
                  <a:srgbClr val="FFFFFF"/>
                </a:solidFill>
                <a:latin typeface="Arial"/>
                <a:cs typeface="Arial"/>
              </a:rPr>
              <a:t>ene</a:t>
            </a:r>
            <a:r>
              <a:rPr sz="2000" b="1" spc="-120" dirty="0">
                <a:solidFill>
                  <a:srgbClr val="FFFFFF"/>
                </a:solidFill>
                <a:latin typeface="Arial"/>
                <a:cs typeface="Arial"/>
              </a:rPr>
              <a:t>r</a:t>
            </a:r>
            <a:r>
              <a:rPr sz="2000" b="1" spc="-215" dirty="0">
                <a:solidFill>
                  <a:srgbClr val="FFFFFF"/>
                </a:solidFill>
                <a:latin typeface="Arial"/>
                <a:cs typeface="Arial"/>
              </a:rPr>
              <a:t> </a:t>
            </a:r>
            <a:r>
              <a:rPr sz="2000" b="1" spc="200" dirty="0">
                <a:solidFill>
                  <a:srgbClr val="FFFFFF"/>
                </a:solidFill>
                <a:latin typeface="Arial"/>
                <a:cs typeface="Arial"/>
              </a:rPr>
              <a:t>2</a:t>
            </a:r>
            <a:endParaRPr sz="2000">
              <a:latin typeface="Arial"/>
              <a:cs typeface="Arial"/>
            </a:endParaRPr>
          </a:p>
        </p:txBody>
      </p:sp>
      <p:sp>
        <p:nvSpPr>
          <p:cNvPr id="13" name="object 13"/>
          <p:cNvSpPr txBox="1"/>
          <p:nvPr/>
        </p:nvSpPr>
        <p:spPr>
          <a:xfrm>
            <a:off x="7239761" y="5868161"/>
            <a:ext cx="1447800" cy="381000"/>
          </a:xfrm>
          <a:prstGeom prst="rect">
            <a:avLst/>
          </a:prstGeom>
          <a:solidFill>
            <a:srgbClr val="C0504D"/>
          </a:solidFill>
          <a:ln w="25907">
            <a:solidFill>
              <a:srgbClr val="8C3836"/>
            </a:solidFill>
          </a:ln>
        </p:spPr>
        <p:txBody>
          <a:bodyPr vert="horz" wrap="square" lIns="0" tIns="10160" rIns="0" bIns="0" rtlCol="0">
            <a:spAutoFit/>
          </a:bodyPr>
          <a:lstStyle/>
          <a:p>
            <a:pPr marL="182245">
              <a:lnSpc>
                <a:spcPct val="100000"/>
              </a:lnSpc>
              <a:spcBef>
                <a:spcPts val="80"/>
              </a:spcBef>
            </a:pPr>
            <a:r>
              <a:rPr sz="2000" b="1" spc="-315" dirty="0">
                <a:solidFill>
                  <a:srgbClr val="FFFFFF"/>
                </a:solidFill>
                <a:latin typeface="Arial"/>
                <a:cs typeface="Arial"/>
              </a:rPr>
              <a:t>L</a:t>
            </a:r>
            <a:r>
              <a:rPr sz="2000" b="1" spc="-125" dirty="0">
                <a:solidFill>
                  <a:srgbClr val="FFFFFF"/>
                </a:solidFill>
                <a:latin typeface="Arial"/>
                <a:cs typeface="Arial"/>
              </a:rPr>
              <a:t>i</a:t>
            </a:r>
            <a:r>
              <a:rPr sz="2000" b="1" spc="-110" dirty="0">
                <a:solidFill>
                  <a:srgbClr val="FFFFFF"/>
                </a:solidFill>
                <a:latin typeface="Arial"/>
                <a:cs typeface="Arial"/>
              </a:rPr>
              <a:t>s</a:t>
            </a:r>
            <a:r>
              <a:rPr sz="2000" b="1" spc="245" dirty="0">
                <a:solidFill>
                  <a:srgbClr val="FFFFFF"/>
                </a:solidFill>
                <a:latin typeface="Arial"/>
                <a:cs typeface="Arial"/>
              </a:rPr>
              <a:t>t</a:t>
            </a:r>
            <a:r>
              <a:rPr sz="2000" b="1" spc="-180" dirty="0">
                <a:solidFill>
                  <a:srgbClr val="FFFFFF"/>
                </a:solidFill>
                <a:latin typeface="Arial"/>
                <a:cs typeface="Arial"/>
              </a:rPr>
              <a:t>ene</a:t>
            </a:r>
            <a:r>
              <a:rPr sz="2000" b="1" spc="-120" dirty="0">
                <a:solidFill>
                  <a:srgbClr val="FFFFFF"/>
                </a:solidFill>
                <a:latin typeface="Arial"/>
                <a:cs typeface="Arial"/>
              </a:rPr>
              <a:t>r</a:t>
            </a:r>
            <a:r>
              <a:rPr sz="2000" b="1" spc="-215" dirty="0">
                <a:solidFill>
                  <a:srgbClr val="FFFFFF"/>
                </a:solidFill>
                <a:latin typeface="Arial"/>
                <a:cs typeface="Arial"/>
              </a:rPr>
              <a:t> </a:t>
            </a:r>
            <a:r>
              <a:rPr sz="2000" b="1" spc="200" dirty="0">
                <a:solidFill>
                  <a:srgbClr val="FFFFFF"/>
                </a:solidFill>
                <a:latin typeface="Arial"/>
                <a:cs typeface="Arial"/>
              </a:rPr>
              <a:t>3</a:t>
            </a:r>
            <a:endParaRPr sz="2000">
              <a:latin typeface="Arial"/>
              <a:cs typeface="Arial"/>
            </a:endParaRPr>
          </a:p>
        </p:txBody>
      </p:sp>
      <p:grpSp>
        <p:nvGrpSpPr>
          <p:cNvPr id="14" name="object 14"/>
          <p:cNvGrpSpPr/>
          <p:nvPr/>
        </p:nvGrpSpPr>
        <p:grpSpPr>
          <a:xfrm>
            <a:off x="6781798" y="5181602"/>
            <a:ext cx="387350" cy="539750"/>
            <a:chOff x="6781798" y="5181602"/>
            <a:chExt cx="387350" cy="539750"/>
          </a:xfrm>
        </p:grpSpPr>
        <p:sp>
          <p:nvSpPr>
            <p:cNvPr id="15" name="object 15"/>
            <p:cNvSpPr/>
            <p:nvPr/>
          </p:nvSpPr>
          <p:spPr>
            <a:xfrm>
              <a:off x="6818705" y="5233276"/>
              <a:ext cx="344170" cy="481965"/>
            </a:xfrm>
            <a:custGeom>
              <a:avLst/>
              <a:gdLst/>
              <a:ahLst/>
              <a:cxnLst/>
              <a:rect l="l" t="t" r="r" b="b"/>
              <a:pathLst>
                <a:path w="344170" h="481964">
                  <a:moveTo>
                    <a:pt x="344093" y="481723"/>
                  </a:moveTo>
                  <a:lnTo>
                    <a:pt x="0" y="0"/>
                  </a:lnTo>
                </a:path>
              </a:pathLst>
            </a:custGeom>
            <a:ln w="12700">
              <a:solidFill>
                <a:srgbClr val="000000"/>
              </a:solidFill>
            </a:ln>
          </p:spPr>
          <p:txBody>
            <a:bodyPr wrap="square" lIns="0" tIns="0" rIns="0" bIns="0" rtlCol="0"/>
            <a:lstStyle/>
            <a:p>
              <a:endParaRPr/>
            </a:p>
          </p:txBody>
        </p:sp>
        <p:sp>
          <p:nvSpPr>
            <p:cNvPr id="16" name="object 16"/>
            <p:cNvSpPr/>
            <p:nvPr/>
          </p:nvSpPr>
          <p:spPr>
            <a:xfrm>
              <a:off x="6781798" y="5181602"/>
              <a:ext cx="75565" cy="84455"/>
            </a:xfrm>
            <a:custGeom>
              <a:avLst/>
              <a:gdLst/>
              <a:ahLst/>
              <a:cxnLst/>
              <a:rect l="l" t="t" r="r" b="b"/>
              <a:pathLst>
                <a:path w="75565" h="84454">
                  <a:moveTo>
                    <a:pt x="0" y="0"/>
                  </a:moveTo>
                  <a:lnTo>
                    <a:pt x="13284" y="84150"/>
                  </a:lnTo>
                  <a:lnTo>
                    <a:pt x="75298" y="39865"/>
                  </a:lnTo>
                  <a:lnTo>
                    <a:pt x="0" y="0"/>
                  </a:lnTo>
                  <a:close/>
                </a:path>
              </a:pathLst>
            </a:custGeom>
            <a:solidFill>
              <a:srgbClr val="000000"/>
            </a:solidFill>
          </p:spPr>
          <p:txBody>
            <a:bodyPr wrap="square" lIns="0" tIns="0" rIns="0" bIns="0" rtlCol="0"/>
            <a:lstStyle/>
            <a:p>
              <a:endParaRPr/>
            </a:p>
          </p:txBody>
        </p:sp>
      </p:grpSp>
      <p:grpSp>
        <p:nvGrpSpPr>
          <p:cNvPr id="17" name="object 17"/>
          <p:cNvGrpSpPr/>
          <p:nvPr/>
        </p:nvGrpSpPr>
        <p:grpSpPr>
          <a:xfrm>
            <a:off x="6857997" y="1517650"/>
            <a:ext cx="311150" cy="450215"/>
            <a:chOff x="6857997" y="1517650"/>
            <a:chExt cx="311150" cy="450215"/>
          </a:xfrm>
        </p:grpSpPr>
        <p:sp>
          <p:nvSpPr>
            <p:cNvPr id="18" name="object 18"/>
            <p:cNvSpPr/>
            <p:nvPr/>
          </p:nvSpPr>
          <p:spPr>
            <a:xfrm>
              <a:off x="6893979" y="1524000"/>
              <a:ext cx="269240" cy="391160"/>
            </a:xfrm>
            <a:custGeom>
              <a:avLst/>
              <a:gdLst/>
              <a:ahLst/>
              <a:cxnLst/>
              <a:rect l="l" t="t" r="r" b="b"/>
              <a:pathLst>
                <a:path w="269240" h="391160">
                  <a:moveTo>
                    <a:pt x="268820" y="0"/>
                  </a:moveTo>
                  <a:lnTo>
                    <a:pt x="0" y="391020"/>
                  </a:lnTo>
                </a:path>
              </a:pathLst>
            </a:custGeom>
            <a:ln w="12700">
              <a:solidFill>
                <a:srgbClr val="000000"/>
              </a:solidFill>
            </a:ln>
          </p:spPr>
          <p:txBody>
            <a:bodyPr wrap="square" lIns="0" tIns="0" rIns="0" bIns="0" rtlCol="0"/>
            <a:lstStyle/>
            <a:p>
              <a:endParaRPr/>
            </a:p>
          </p:txBody>
        </p:sp>
        <p:sp>
          <p:nvSpPr>
            <p:cNvPr id="19" name="object 19"/>
            <p:cNvSpPr/>
            <p:nvPr/>
          </p:nvSpPr>
          <p:spPr>
            <a:xfrm>
              <a:off x="6857997" y="1882968"/>
              <a:ext cx="74930" cy="84455"/>
            </a:xfrm>
            <a:custGeom>
              <a:avLst/>
              <a:gdLst/>
              <a:ahLst/>
              <a:cxnLst/>
              <a:rect l="l" t="t" r="r" b="b"/>
              <a:pathLst>
                <a:path w="74929" h="84455">
                  <a:moveTo>
                    <a:pt x="11772" y="0"/>
                  </a:moveTo>
                  <a:lnTo>
                    <a:pt x="0" y="84378"/>
                  </a:lnTo>
                  <a:lnTo>
                    <a:pt x="74561" y="43167"/>
                  </a:lnTo>
                  <a:lnTo>
                    <a:pt x="11772" y="0"/>
                  </a:lnTo>
                  <a:close/>
                </a:path>
              </a:pathLst>
            </a:custGeom>
            <a:solidFill>
              <a:srgbClr val="000000"/>
            </a:solidFill>
          </p:spPr>
          <p:txBody>
            <a:bodyPr wrap="square" lIns="0" tIns="0" rIns="0" bIns="0" rtlCol="0"/>
            <a:lstStyle/>
            <a:p>
              <a:endParaRPr/>
            </a:p>
          </p:txBody>
        </p:sp>
      </p:grpSp>
      <p:grpSp>
        <p:nvGrpSpPr>
          <p:cNvPr id="20" name="object 20"/>
          <p:cNvGrpSpPr/>
          <p:nvPr/>
        </p:nvGrpSpPr>
        <p:grpSpPr>
          <a:xfrm>
            <a:off x="6857998" y="3543297"/>
            <a:ext cx="609600" cy="76200"/>
            <a:chOff x="6857998" y="3543297"/>
            <a:chExt cx="609600" cy="76200"/>
          </a:xfrm>
        </p:grpSpPr>
        <p:sp>
          <p:nvSpPr>
            <p:cNvPr id="21" name="object 21"/>
            <p:cNvSpPr/>
            <p:nvPr/>
          </p:nvSpPr>
          <p:spPr>
            <a:xfrm>
              <a:off x="6921499" y="3581399"/>
              <a:ext cx="546100" cy="0"/>
            </a:xfrm>
            <a:custGeom>
              <a:avLst/>
              <a:gdLst/>
              <a:ahLst/>
              <a:cxnLst/>
              <a:rect l="l" t="t" r="r" b="b"/>
              <a:pathLst>
                <a:path w="546100">
                  <a:moveTo>
                    <a:pt x="546100" y="0"/>
                  </a:moveTo>
                  <a:lnTo>
                    <a:pt x="0" y="0"/>
                  </a:lnTo>
                </a:path>
              </a:pathLst>
            </a:custGeom>
            <a:ln w="12700">
              <a:solidFill>
                <a:srgbClr val="000000"/>
              </a:solidFill>
            </a:ln>
          </p:spPr>
          <p:txBody>
            <a:bodyPr wrap="square" lIns="0" tIns="0" rIns="0" bIns="0" rtlCol="0"/>
            <a:lstStyle/>
            <a:p>
              <a:endParaRPr/>
            </a:p>
          </p:txBody>
        </p:sp>
        <p:sp>
          <p:nvSpPr>
            <p:cNvPr id="22" name="object 22"/>
            <p:cNvSpPr/>
            <p:nvPr/>
          </p:nvSpPr>
          <p:spPr>
            <a:xfrm>
              <a:off x="6857998" y="354329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sp>
        <p:nvSpPr>
          <p:cNvPr id="23" name="object 23"/>
          <p:cNvSpPr txBox="1"/>
          <p:nvPr/>
        </p:nvSpPr>
        <p:spPr>
          <a:xfrm>
            <a:off x="5044440" y="2980435"/>
            <a:ext cx="1143000" cy="848360"/>
          </a:xfrm>
          <a:prstGeom prst="rect">
            <a:avLst/>
          </a:prstGeom>
        </p:spPr>
        <p:txBody>
          <a:bodyPr vert="horz" wrap="square" lIns="0" tIns="12700" rIns="0" bIns="0" rtlCol="0">
            <a:spAutoFit/>
          </a:bodyPr>
          <a:lstStyle/>
          <a:p>
            <a:pPr marL="286385" indent="-287020">
              <a:lnSpc>
                <a:spcPct val="100000"/>
              </a:lnSpc>
              <a:spcBef>
                <a:spcPts val="100"/>
              </a:spcBef>
              <a:buFont typeface="Arial MT"/>
              <a:buChar char="•"/>
              <a:tabLst>
                <a:tab pos="286385" algn="l"/>
                <a:tab pos="287020" algn="l"/>
              </a:tabLst>
            </a:pPr>
            <a:r>
              <a:rPr sz="1800" b="1" spc="-225" dirty="0">
                <a:solidFill>
                  <a:srgbClr val="FFFFFF"/>
                </a:solidFill>
                <a:latin typeface="Arial"/>
                <a:cs typeface="Arial"/>
              </a:rPr>
              <a:t>Pending</a:t>
            </a:r>
            <a:endParaRPr sz="1800">
              <a:latin typeface="Arial"/>
              <a:cs typeface="Arial"/>
            </a:endParaRPr>
          </a:p>
          <a:p>
            <a:pPr marL="286385" indent="-287020">
              <a:lnSpc>
                <a:spcPct val="100000"/>
              </a:lnSpc>
              <a:buFont typeface="Arial MT"/>
              <a:buChar char="•"/>
              <a:tabLst>
                <a:tab pos="286385" algn="l"/>
                <a:tab pos="287020" algn="l"/>
              </a:tabLst>
            </a:pPr>
            <a:r>
              <a:rPr sz="1800" b="1" spc="-145" dirty="0">
                <a:solidFill>
                  <a:srgbClr val="FFFFFF"/>
                </a:solidFill>
                <a:latin typeface="Arial"/>
                <a:cs typeface="Arial"/>
              </a:rPr>
              <a:t>Fulfilled</a:t>
            </a:r>
            <a:endParaRPr sz="1800">
              <a:latin typeface="Arial"/>
              <a:cs typeface="Arial"/>
            </a:endParaRPr>
          </a:p>
          <a:p>
            <a:pPr marL="286385" indent="-287020">
              <a:lnSpc>
                <a:spcPct val="100000"/>
              </a:lnSpc>
              <a:buFont typeface="Arial MT"/>
              <a:buChar char="•"/>
              <a:tabLst>
                <a:tab pos="286385" algn="l"/>
                <a:tab pos="287020" algn="l"/>
              </a:tabLst>
            </a:pPr>
            <a:r>
              <a:rPr sz="1800" b="1" spc="-114" dirty="0">
                <a:solidFill>
                  <a:srgbClr val="FFFFFF"/>
                </a:solidFill>
                <a:latin typeface="Arial"/>
                <a:cs typeface="Arial"/>
              </a:rPr>
              <a:t>Rejected</a:t>
            </a:r>
            <a:endParaRPr sz="1800">
              <a:latin typeface="Arial"/>
              <a:cs typeface="Arial"/>
            </a:endParaRPr>
          </a:p>
        </p:txBody>
      </p:sp>
      <p:sp>
        <p:nvSpPr>
          <p:cNvPr id="24" name="Slide Number Placeholder 23"/>
          <p:cNvSpPr>
            <a:spLocks noGrp="1"/>
          </p:cNvSpPr>
          <p:nvPr>
            <p:ph type="sldNum" sz="quarter" idx="7"/>
          </p:nvPr>
        </p:nvSpPr>
        <p:spPr/>
        <p:txBody>
          <a:bodyPr/>
          <a:lstStyle/>
          <a:p>
            <a:fld id="{B6F15528-21DE-4FAA-801E-634DDDAF4B2B}" type="slidenum">
              <a:rPr lang="en-US" smtClean="0"/>
              <a:pPr/>
              <a:t>8</a:t>
            </a:fld>
            <a:endParaRPr lang="en-US"/>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7"/>
          </p:nvPr>
        </p:nvSpPr>
        <p:spPr/>
        <p:txBody>
          <a:bodyPr/>
          <a:lstStyle/>
          <a:p>
            <a:fld id="{B6F15528-21DE-4FAA-801E-634DDDAF4B2B}" type="slidenum">
              <a:rPr lang="en-US" smtClean="0"/>
              <a:pPr/>
              <a:t>9</a:t>
            </a:fld>
            <a:endParaRPr lang="en-US"/>
          </a:p>
        </p:txBody>
      </p:sp>
      <p:pic>
        <p:nvPicPr>
          <p:cNvPr id="4098" name="Picture 2"/>
          <p:cNvPicPr>
            <a:picLocks noChangeAspect="1" noChangeArrowheads="1"/>
          </p:cNvPicPr>
          <p:nvPr/>
        </p:nvPicPr>
        <p:blipFill>
          <a:blip r:embed="rId2"/>
          <a:srcRect/>
          <a:stretch>
            <a:fillRect/>
          </a:stretch>
        </p:blipFill>
        <p:spPr bwMode="auto">
          <a:xfrm>
            <a:off x="647700" y="928688"/>
            <a:ext cx="7848600" cy="50006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TotalTime>
  <Words>1531</Words>
  <Application>Microsoft Office PowerPoint</Application>
  <PresentationFormat>On-screen Show (4:3)</PresentationFormat>
  <Paragraphs>80</Paragraphs>
  <Slides>12</Slides>
  <Notes>8</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Asynchronous Development in ES6</vt:lpstr>
      <vt:lpstr>Callbacks</vt:lpstr>
      <vt:lpstr>Slide 3</vt:lpstr>
      <vt:lpstr>Callback Example</vt:lpstr>
      <vt:lpstr>Callback Example</vt:lpstr>
      <vt:lpstr>Slide 6</vt:lpstr>
      <vt:lpstr>Slide 7</vt:lpstr>
      <vt:lpstr>Promise</vt:lpstr>
      <vt:lpstr>Slide 9</vt:lpstr>
      <vt:lpstr>Slide 10</vt:lpstr>
      <vt:lpstr>Slide 11</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subject>From raw Ajax to ASP.NET</dc:subject>
  <dc:creator>Joe</dc:creator>
  <cp:lastModifiedBy>Stephen Samuels</cp:lastModifiedBy>
  <cp:revision>6</cp:revision>
  <dcterms:created xsi:type="dcterms:W3CDTF">2021-07-26T03:43:42Z</dcterms:created>
  <dcterms:modified xsi:type="dcterms:W3CDTF">2021-07-26T08:52:00Z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2014-07-17T00:00:00Z</vt:filetime>
  </property>
  <property fmtid="{D5CDD505-2E9C-101B-9397-08002B2CF9AE}" pid="3" name="Creator">
    <vt:lpwstr>Acrobat PDFMaker 11 for PowerPoint</vt:lpwstr>
  </property>
  <property fmtid="{D5CDD505-2E9C-101B-9397-08002B2CF9AE}" pid="4" name="LastSaved">
    <vt:filetime>2021-07-26T00:00:00Z</vt:filetime>
  </property>
</Properties>
</file>