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74ACFB-E29B-407A-BF55-DA7130BB09F8}" type="datetimeFigureOut">
              <a:rPr lang="en-US" smtClean="0"/>
              <a:t>7/27/2021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741E9322-4E04-4503-9987-C354D27F7E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2014-08-13 14:07:26</a:t>
            </a:r>
          </a:p>
          <a:p>
            <a:r>
              <a:t>--------------------------------------------</a:t>
            </a:r>
          </a:p>
          <a:p>
            <a:r>
              <a:t>Hello, I’m Joe Eames.  In this  module we’ll be looking at the  changes to Object in ES6. We’ll  be focusing on three areas. Two  new functions on Object,  Creating object literals, and  using Proxies to intercept  operations on objects. The two  new functions we’ll look at are  the is function, which is an  alternative for the triple equals  which handles a few edge  cases differently, and the assign  function, which is a built in  replacement for the very  common extend function you’ll  find in libraries like jQuery or  underscore, for adding  functionality through mixins to  existing objects. After that we’ll  look at some new features and  shorthand syntax when  declaring object literals. Then  we’ll follow that up by looking at  the new Proxy object, which lets  us do things like listen to an  object and intercept whenever a  property is read or updated, and  many other  operations.  Because of the differing support  for  these two features,  we’ll  start out this module by using  traceur when looking at the new  functions and object literals.  When we move on to proxies,  we’ll drop traceur and just use  firefox nightly, since currently  that’s about the only  environment that supports  proxies.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2014-08-13 14:07:27</a:t>
            </a:r>
          </a:p>
          <a:p>
            <a:r>
              <a:t>--------------------------------------------</a:t>
            </a:r>
          </a:p>
          <a:p>
            <a:r>
              <a:t>In this module we saw how ES6 is  making quite a few changes to  Object.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82E50CD-FB8B-4129-BA0F-D593CAAB462B}" type="datetime1">
              <a:rPr lang="en-US" smtClean="0"/>
              <a:t>7/27/2021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1D94713-A056-46DB-969C-56788934A4A6}" type="datetime1">
              <a:rPr lang="en-US" smtClean="0"/>
              <a:t>7/27/2021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D02806E-F596-4479-B31F-B1119F0B0423}" type="datetime1">
              <a:rPr lang="en-US" smtClean="0"/>
              <a:t>7/27/2021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70C58AF-3062-4FA6-86B3-AEF1F1ECEBA8}" type="datetime1">
              <a:rPr lang="en-US" smtClean="0"/>
              <a:t>7/27/2021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939C72A-9E5B-43D7-AD5E-F6DC4D1BBF5F}" type="datetime1">
              <a:rPr lang="en-US" smtClean="0"/>
              <a:t>7/27/2021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6064" y="1902587"/>
            <a:ext cx="7611871" cy="513714"/>
          </a:xfrm>
          <a:prstGeom prst="rect">
            <a:avLst/>
          </a:prstGeom>
        </p:spPr>
        <p:txBody>
          <a:bodyPr wrap="square" lIns="0" tIns="0" rIns="0" bIns="0">
            <a:spAutoFit/>
          </a:bodyPr>
          <a:lstStyle>
            <a:lvl1pPr>
              <a:defRPr sz="3200" b="1" i="0">
                <a:solidFill>
                  <a:schemeClr val="tx1"/>
                </a:solidFill>
                <a:latin typeface="Tahoma"/>
                <a:cs typeface="Tahoma"/>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E21181B-8407-4627-AB6B-675086674D0F}" type="datetime1">
              <a:rPr lang="en-US" smtClean="0"/>
              <a:t>7/27/2021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8200" y="1081087"/>
            <a:ext cx="7727730" cy="5602605"/>
          </a:xfrm>
          <a:prstGeom prst="rect">
            <a:avLst/>
          </a:prstGeom>
          <a:noFill/>
          <a:ln w="9525">
            <a:noFill/>
            <a:miter lim="800000"/>
            <a:headEnd/>
            <a:tailEnd/>
          </a:ln>
          <a:effectLst/>
        </p:spPr>
      </p:pic>
      <p:sp>
        <p:nvSpPr>
          <p:cNvPr id="5" name="object 5"/>
          <p:cNvSpPr txBox="1">
            <a:spLocks noGrp="1"/>
          </p:cNvSpPr>
          <p:nvPr>
            <p:ph type="title"/>
          </p:nvPr>
        </p:nvSpPr>
        <p:spPr>
          <a:prstGeom prst="rect">
            <a:avLst/>
          </a:prstGeom>
        </p:spPr>
        <p:txBody>
          <a:bodyPr vert="horz" wrap="square" lIns="0" tIns="13335" rIns="0" bIns="0" rtlCol="0">
            <a:spAutoFit/>
          </a:bodyPr>
          <a:lstStyle/>
          <a:p>
            <a:pPr marL="5046345">
              <a:lnSpc>
                <a:spcPct val="100000"/>
              </a:lnSpc>
              <a:spcBef>
                <a:spcPts val="105"/>
              </a:spcBef>
            </a:pPr>
            <a:r>
              <a:rPr spc="-180" dirty="0"/>
              <a:t>O</a:t>
            </a:r>
            <a:r>
              <a:rPr spc="-110" dirty="0"/>
              <a:t>b</a:t>
            </a:r>
            <a:r>
              <a:rPr spc="-229" dirty="0"/>
              <a:t>j</a:t>
            </a:r>
            <a:r>
              <a:rPr spc="-210" dirty="0"/>
              <a:t>e</a:t>
            </a:r>
            <a:r>
              <a:rPr spc="-254" dirty="0"/>
              <a:t>c</a:t>
            </a:r>
            <a:r>
              <a:rPr spc="-155" dirty="0"/>
              <a:t>t</a:t>
            </a:r>
            <a:r>
              <a:rPr spc="-260" dirty="0"/>
              <a:t>s</a:t>
            </a:r>
            <a:r>
              <a:rPr spc="-315" dirty="0"/>
              <a:t> </a:t>
            </a:r>
            <a:r>
              <a:rPr spc="-90" dirty="0"/>
              <a:t>i</a:t>
            </a:r>
            <a:r>
              <a:rPr spc="-180" dirty="0"/>
              <a:t>n</a:t>
            </a:r>
            <a:r>
              <a:rPr spc="-285" dirty="0"/>
              <a:t> </a:t>
            </a:r>
            <a:r>
              <a:rPr spc="-254" dirty="0"/>
              <a:t>E</a:t>
            </a:r>
            <a:r>
              <a:rPr spc="-285" dirty="0"/>
              <a:t>S6</a:t>
            </a:r>
          </a:p>
        </p:txBody>
      </p:sp>
      <p:sp>
        <p:nvSpPr>
          <p:cNvPr id="11" name="Slide Number Placeholder 10"/>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9459" y="446023"/>
            <a:ext cx="1543050" cy="452120"/>
          </a:xfrm>
          <a:prstGeom prst="rect">
            <a:avLst/>
          </a:prstGeom>
        </p:spPr>
        <p:txBody>
          <a:bodyPr vert="horz" wrap="square" lIns="0" tIns="12065" rIns="0" bIns="0" rtlCol="0">
            <a:spAutoFit/>
          </a:bodyPr>
          <a:lstStyle/>
          <a:p>
            <a:pPr marL="12700">
              <a:lnSpc>
                <a:spcPct val="100000"/>
              </a:lnSpc>
              <a:spcBef>
                <a:spcPts val="95"/>
              </a:spcBef>
            </a:pPr>
            <a:r>
              <a:rPr sz="2800" spc="-215" dirty="0"/>
              <a:t>Summary</a:t>
            </a:r>
            <a:endParaRPr sz="2800"/>
          </a:p>
        </p:txBody>
      </p:sp>
      <p:pic>
        <p:nvPicPr>
          <p:cNvPr id="3" name="object 3"/>
          <p:cNvPicPr/>
          <p:nvPr/>
        </p:nvPicPr>
        <p:blipFill>
          <a:blip r:embed="rId3" cstate="print"/>
          <a:stretch>
            <a:fillRect/>
          </a:stretch>
        </p:blipFill>
        <p:spPr>
          <a:xfrm>
            <a:off x="1008888" y="1054608"/>
            <a:ext cx="7466075" cy="5259324"/>
          </a:xfrm>
          <a:prstGeom prst="rect">
            <a:avLst/>
          </a:prstGeom>
        </p:spPr>
      </p:pic>
      <p:sp>
        <p:nvSpPr>
          <p:cNvPr id="4" name="object 4"/>
          <p:cNvSpPr txBox="1"/>
          <p:nvPr/>
        </p:nvSpPr>
        <p:spPr>
          <a:xfrm>
            <a:off x="3648874" y="1809845"/>
            <a:ext cx="1144905" cy="330835"/>
          </a:xfrm>
          <a:prstGeom prst="rect">
            <a:avLst/>
          </a:prstGeom>
        </p:spPr>
        <p:txBody>
          <a:bodyPr vert="horz" wrap="square" lIns="0" tIns="13335" rIns="0" bIns="0" rtlCol="0">
            <a:spAutoFit/>
          </a:bodyPr>
          <a:lstStyle/>
          <a:p>
            <a:pPr marL="12700">
              <a:lnSpc>
                <a:spcPct val="100000"/>
              </a:lnSpc>
              <a:spcBef>
                <a:spcPts val="105"/>
              </a:spcBef>
            </a:pPr>
            <a:r>
              <a:rPr sz="2000" b="1" spc="-175" dirty="0">
                <a:solidFill>
                  <a:srgbClr val="FFFFFF"/>
                </a:solidFill>
                <a:latin typeface="Tahoma"/>
                <a:cs typeface="Tahoma"/>
              </a:rPr>
              <a:t>Object.is()</a:t>
            </a:r>
            <a:endParaRPr sz="2000">
              <a:latin typeface="Tahoma"/>
              <a:cs typeface="Tahoma"/>
            </a:endParaRPr>
          </a:p>
        </p:txBody>
      </p:sp>
      <p:sp>
        <p:nvSpPr>
          <p:cNvPr id="5" name="object 5"/>
          <p:cNvSpPr txBox="1"/>
          <p:nvPr/>
        </p:nvSpPr>
        <p:spPr>
          <a:xfrm>
            <a:off x="1207560" y="3361555"/>
            <a:ext cx="1671320" cy="330835"/>
          </a:xfrm>
          <a:prstGeom prst="rect">
            <a:avLst/>
          </a:prstGeom>
        </p:spPr>
        <p:txBody>
          <a:bodyPr vert="horz" wrap="square" lIns="0" tIns="13335" rIns="0" bIns="0" rtlCol="0">
            <a:spAutoFit/>
          </a:bodyPr>
          <a:lstStyle/>
          <a:p>
            <a:pPr marL="12700">
              <a:lnSpc>
                <a:spcPct val="100000"/>
              </a:lnSpc>
              <a:spcBef>
                <a:spcPts val="105"/>
              </a:spcBef>
            </a:pPr>
            <a:r>
              <a:rPr sz="2000" b="1" spc="-170" dirty="0">
                <a:solidFill>
                  <a:srgbClr val="FFFFFF"/>
                </a:solidFill>
                <a:latin typeface="Tahoma"/>
                <a:cs typeface="Tahoma"/>
              </a:rPr>
              <a:t>Object.assign()</a:t>
            </a:r>
            <a:endParaRPr sz="2000">
              <a:latin typeface="Tahoma"/>
              <a:cs typeface="Tahoma"/>
            </a:endParaRPr>
          </a:p>
        </p:txBody>
      </p:sp>
      <p:sp>
        <p:nvSpPr>
          <p:cNvPr id="6" name="object 6"/>
          <p:cNvSpPr txBox="1"/>
          <p:nvPr/>
        </p:nvSpPr>
        <p:spPr>
          <a:xfrm>
            <a:off x="6837605" y="1657445"/>
            <a:ext cx="1204595" cy="1245870"/>
          </a:xfrm>
          <a:prstGeom prst="rect">
            <a:avLst/>
          </a:prstGeom>
        </p:spPr>
        <p:txBody>
          <a:bodyPr vert="horz" wrap="square" lIns="0" tIns="13335" rIns="0" bIns="0" rtlCol="0">
            <a:spAutoFit/>
          </a:bodyPr>
          <a:lstStyle/>
          <a:p>
            <a:pPr marL="12700" marR="5080" algn="ctr">
              <a:lnSpc>
                <a:spcPct val="100000"/>
              </a:lnSpc>
              <a:spcBef>
                <a:spcPts val="105"/>
              </a:spcBef>
            </a:pPr>
            <a:r>
              <a:rPr sz="2000" b="1" spc="-229" dirty="0">
                <a:solidFill>
                  <a:srgbClr val="FFFFFF"/>
                </a:solidFill>
                <a:latin typeface="Tahoma"/>
                <a:cs typeface="Tahoma"/>
              </a:rPr>
              <a:t>S</a:t>
            </a:r>
            <a:r>
              <a:rPr sz="2000" b="1" spc="-120" dirty="0">
                <a:solidFill>
                  <a:srgbClr val="FFFFFF"/>
                </a:solidFill>
                <a:latin typeface="Tahoma"/>
                <a:cs typeface="Tahoma"/>
              </a:rPr>
              <a:t>h</a:t>
            </a:r>
            <a:r>
              <a:rPr sz="2000" b="1" spc="-125" dirty="0">
                <a:solidFill>
                  <a:srgbClr val="FFFFFF"/>
                </a:solidFill>
                <a:latin typeface="Tahoma"/>
                <a:cs typeface="Tahoma"/>
              </a:rPr>
              <a:t>o</a:t>
            </a:r>
            <a:r>
              <a:rPr sz="2000" b="1" spc="-114" dirty="0">
                <a:solidFill>
                  <a:srgbClr val="FFFFFF"/>
                </a:solidFill>
                <a:latin typeface="Tahoma"/>
                <a:cs typeface="Tahoma"/>
              </a:rPr>
              <a:t>r</a:t>
            </a:r>
            <a:r>
              <a:rPr sz="2000" b="1" spc="-130" dirty="0">
                <a:solidFill>
                  <a:srgbClr val="FFFFFF"/>
                </a:solidFill>
                <a:latin typeface="Tahoma"/>
                <a:cs typeface="Tahoma"/>
              </a:rPr>
              <a:t>t</a:t>
            </a:r>
            <a:r>
              <a:rPr sz="2000" b="1" spc="-160" dirty="0">
                <a:solidFill>
                  <a:srgbClr val="FFFFFF"/>
                </a:solidFill>
                <a:latin typeface="Tahoma"/>
                <a:cs typeface="Tahoma"/>
              </a:rPr>
              <a:t>h</a:t>
            </a:r>
            <a:r>
              <a:rPr sz="2000" b="1" spc="-155" dirty="0">
                <a:solidFill>
                  <a:srgbClr val="FFFFFF"/>
                </a:solidFill>
                <a:latin typeface="Tahoma"/>
                <a:cs typeface="Tahoma"/>
              </a:rPr>
              <a:t>a</a:t>
            </a:r>
            <a:r>
              <a:rPr sz="2000" b="1" spc="-80" dirty="0">
                <a:solidFill>
                  <a:srgbClr val="FFFFFF"/>
                </a:solidFill>
                <a:latin typeface="Tahoma"/>
                <a:cs typeface="Tahoma"/>
              </a:rPr>
              <a:t>nd  </a:t>
            </a:r>
            <a:r>
              <a:rPr sz="2000" b="1" spc="-145" dirty="0">
                <a:solidFill>
                  <a:srgbClr val="FFFFFF"/>
                </a:solidFill>
                <a:latin typeface="Tahoma"/>
                <a:cs typeface="Tahoma"/>
              </a:rPr>
              <a:t>Properties </a:t>
            </a:r>
            <a:r>
              <a:rPr sz="2000" b="1" spc="-575" dirty="0">
                <a:solidFill>
                  <a:srgbClr val="FFFFFF"/>
                </a:solidFill>
                <a:latin typeface="Tahoma"/>
                <a:cs typeface="Tahoma"/>
              </a:rPr>
              <a:t> </a:t>
            </a:r>
            <a:r>
              <a:rPr sz="2000" b="1" spc="-270" dirty="0">
                <a:solidFill>
                  <a:srgbClr val="FFFFFF"/>
                </a:solidFill>
                <a:latin typeface="Tahoma"/>
                <a:cs typeface="Tahoma"/>
              </a:rPr>
              <a:t>&amp; </a:t>
            </a:r>
            <a:r>
              <a:rPr sz="2000" b="1" spc="-200" dirty="0">
                <a:solidFill>
                  <a:srgbClr val="FFFFFF"/>
                </a:solidFill>
                <a:latin typeface="Tahoma"/>
                <a:cs typeface="Tahoma"/>
              </a:rPr>
              <a:t> </a:t>
            </a:r>
            <a:r>
              <a:rPr sz="2000" b="1" spc="-135" dirty="0">
                <a:solidFill>
                  <a:srgbClr val="FFFFFF"/>
                </a:solidFill>
                <a:latin typeface="Tahoma"/>
                <a:cs typeface="Tahoma"/>
              </a:rPr>
              <a:t>Methods</a:t>
            </a:r>
            <a:endParaRPr sz="2000">
              <a:latin typeface="Tahoma"/>
              <a:cs typeface="Tahoma"/>
            </a:endParaRPr>
          </a:p>
        </p:txBody>
      </p:sp>
      <p:sp>
        <p:nvSpPr>
          <p:cNvPr id="7" name="object 7"/>
          <p:cNvSpPr txBox="1"/>
          <p:nvPr/>
        </p:nvSpPr>
        <p:spPr>
          <a:xfrm>
            <a:off x="4783859" y="3249729"/>
            <a:ext cx="1191260" cy="941069"/>
          </a:xfrm>
          <a:prstGeom prst="rect">
            <a:avLst/>
          </a:prstGeom>
        </p:spPr>
        <p:txBody>
          <a:bodyPr vert="horz" wrap="square" lIns="0" tIns="13335" rIns="0" bIns="0" rtlCol="0">
            <a:spAutoFit/>
          </a:bodyPr>
          <a:lstStyle/>
          <a:p>
            <a:pPr marL="12700" marR="5080" algn="ctr">
              <a:lnSpc>
                <a:spcPct val="100000"/>
              </a:lnSpc>
              <a:spcBef>
                <a:spcPts val="105"/>
              </a:spcBef>
            </a:pPr>
            <a:r>
              <a:rPr sz="2000" b="1" spc="-200" dirty="0">
                <a:solidFill>
                  <a:srgbClr val="FFFFFF"/>
                </a:solidFill>
                <a:latin typeface="Tahoma"/>
                <a:cs typeface="Tahoma"/>
              </a:rPr>
              <a:t>C</a:t>
            </a:r>
            <a:r>
              <a:rPr sz="2000" b="1" spc="-130" dirty="0">
                <a:solidFill>
                  <a:srgbClr val="FFFFFF"/>
                </a:solidFill>
                <a:latin typeface="Tahoma"/>
                <a:cs typeface="Tahoma"/>
              </a:rPr>
              <a:t>o</a:t>
            </a:r>
            <a:r>
              <a:rPr sz="2000" b="1" spc="-190" dirty="0">
                <a:solidFill>
                  <a:srgbClr val="FFFFFF"/>
                </a:solidFill>
                <a:latin typeface="Tahoma"/>
                <a:cs typeface="Tahoma"/>
              </a:rPr>
              <a:t>m</a:t>
            </a:r>
            <a:r>
              <a:rPr sz="2000" b="1" spc="-90" dirty="0">
                <a:solidFill>
                  <a:srgbClr val="FFFFFF"/>
                </a:solidFill>
                <a:latin typeface="Tahoma"/>
                <a:cs typeface="Tahoma"/>
              </a:rPr>
              <a:t>p</a:t>
            </a:r>
            <a:r>
              <a:rPr sz="2000" b="1" spc="-145" dirty="0">
                <a:solidFill>
                  <a:srgbClr val="FFFFFF"/>
                </a:solidFill>
                <a:latin typeface="Tahoma"/>
                <a:cs typeface="Tahoma"/>
              </a:rPr>
              <a:t>u</a:t>
            </a:r>
            <a:r>
              <a:rPr sz="2000" b="1" spc="-140" dirty="0">
                <a:solidFill>
                  <a:srgbClr val="FFFFFF"/>
                </a:solidFill>
                <a:latin typeface="Tahoma"/>
                <a:cs typeface="Tahoma"/>
              </a:rPr>
              <a:t>t</a:t>
            </a:r>
            <a:r>
              <a:rPr sz="2000" b="1" spc="-100" dirty="0">
                <a:solidFill>
                  <a:srgbClr val="FFFFFF"/>
                </a:solidFill>
                <a:latin typeface="Tahoma"/>
                <a:cs typeface="Tahoma"/>
              </a:rPr>
              <a:t>ed  </a:t>
            </a:r>
            <a:r>
              <a:rPr sz="2000" b="1" spc="-145" dirty="0">
                <a:solidFill>
                  <a:srgbClr val="FFFFFF"/>
                </a:solidFill>
                <a:latin typeface="Tahoma"/>
                <a:cs typeface="Tahoma"/>
              </a:rPr>
              <a:t>Property </a:t>
            </a:r>
            <a:r>
              <a:rPr sz="2000" b="1" spc="-140" dirty="0">
                <a:solidFill>
                  <a:srgbClr val="FFFFFF"/>
                </a:solidFill>
                <a:latin typeface="Tahoma"/>
                <a:cs typeface="Tahoma"/>
              </a:rPr>
              <a:t> </a:t>
            </a:r>
            <a:r>
              <a:rPr sz="2000" b="1" spc="-190" dirty="0">
                <a:solidFill>
                  <a:srgbClr val="FFFFFF"/>
                </a:solidFill>
                <a:latin typeface="Tahoma"/>
                <a:cs typeface="Tahoma"/>
              </a:rPr>
              <a:t>Names</a:t>
            </a:r>
            <a:endParaRPr sz="2000">
              <a:latin typeface="Tahoma"/>
              <a:cs typeface="Tahoma"/>
            </a:endParaRPr>
          </a:p>
        </p:txBody>
      </p:sp>
      <p:sp>
        <p:nvSpPr>
          <p:cNvPr id="8" name="object 8"/>
          <p:cNvSpPr txBox="1"/>
          <p:nvPr/>
        </p:nvSpPr>
        <p:spPr>
          <a:xfrm>
            <a:off x="3675344" y="5202231"/>
            <a:ext cx="819150" cy="330835"/>
          </a:xfrm>
          <a:prstGeom prst="rect">
            <a:avLst/>
          </a:prstGeom>
        </p:spPr>
        <p:txBody>
          <a:bodyPr vert="horz" wrap="square" lIns="0" tIns="12700" rIns="0" bIns="0" rtlCol="0">
            <a:spAutoFit/>
          </a:bodyPr>
          <a:lstStyle/>
          <a:p>
            <a:pPr marL="12700">
              <a:lnSpc>
                <a:spcPct val="100000"/>
              </a:lnSpc>
              <a:spcBef>
                <a:spcPts val="100"/>
              </a:spcBef>
            </a:pPr>
            <a:r>
              <a:rPr sz="2000" b="1" spc="-225" dirty="0">
                <a:solidFill>
                  <a:srgbClr val="FFFFFF"/>
                </a:solidFill>
                <a:latin typeface="Tahoma"/>
                <a:cs typeface="Tahoma"/>
              </a:rPr>
              <a:t>P</a:t>
            </a:r>
            <a:r>
              <a:rPr sz="2000" b="1" spc="-175" dirty="0">
                <a:solidFill>
                  <a:srgbClr val="FFFFFF"/>
                </a:solidFill>
                <a:latin typeface="Tahoma"/>
                <a:cs typeface="Tahoma"/>
              </a:rPr>
              <a:t>r</a:t>
            </a:r>
            <a:r>
              <a:rPr sz="2000" b="1" spc="-204" dirty="0">
                <a:solidFill>
                  <a:srgbClr val="FFFFFF"/>
                </a:solidFill>
                <a:latin typeface="Tahoma"/>
                <a:cs typeface="Tahoma"/>
              </a:rPr>
              <a:t>o</a:t>
            </a:r>
            <a:r>
              <a:rPr sz="2000" b="1" spc="-170" dirty="0">
                <a:solidFill>
                  <a:srgbClr val="FFFFFF"/>
                </a:solidFill>
                <a:latin typeface="Tahoma"/>
                <a:cs typeface="Tahoma"/>
              </a:rPr>
              <a:t>x</a:t>
            </a:r>
            <a:r>
              <a:rPr sz="2000" b="1" spc="-95" dirty="0">
                <a:solidFill>
                  <a:srgbClr val="FFFFFF"/>
                </a:solidFill>
                <a:latin typeface="Tahoma"/>
                <a:cs typeface="Tahoma"/>
              </a:rPr>
              <a:t>i</a:t>
            </a:r>
            <a:r>
              <a:rPr sz="2000" b="1" spc="-160" dirty="0">
                <a:solidFill>
                  <a:srgbClr val="FFFFFF"/>
                </a:solidFill>
                <a:latin typeface="Tahoma"/>
                <a:cs typeface="Tahoma"/>
              </a:rPr>
              <a:t>e</a:t>
            </a:r>
            <a:r>
              <a:rPr sz="2000" b="1" spc="-195" dirty="0">
                <a:solidFill>
                  <a:srgbClr val="FFFFFF"/>
                </a:solidFill>
                <a:latin typeface="Tahoma"/>
                <a:cs typeface="Tahoma"/>
              </a:rPr>
              <a:t>s</a:t>
            </a:r>
            <a:endParaRPr sz="2000">
              <a:latin typeface="Tahoma"/>
              <a:cs typeface="Tahoma"/>
            </a:endParaRPr>
          </a:p>
        </p:txBody>
      </p:sp>
      <p:sp>
        <p:nvSpPr>
          <p:cNvPr id="9" name="Slide Number Placeholder 8"/>
          <p:cNvSpPr>
            <a:spLocks noGrp="1"/>
          </p:cNvSpPr>
          <p:nvPr>
            <p:ph type="sldNum" sz="quarter" idx="7"/>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260</Words>
  <Application>Microsoft Office PowerPoint</Application>
  <PresentationFormat>On-screen Show (4:3)</PresentationFormat>
  <Paragraphs>17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Objects in ES6</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From raw Ajax to ASP.NET</dc:subject>
  <dc:creator>Joe</dc:creator>
  <cp:lastModifiedBy>Stephen Samuels</cp:lastModifiedBy>
  <cp:revision>1</cp:revision>
  <dcterms:created xsi:type="dcterms:W3CDTF">2021-07-27T01:55:41Z</dcterms:created>
  <dcterms:modified xsi:type="dcterms:W3CDTF">2021-07-27T02:03:25Z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2014-08-13T00:00:00Z</vt:filetime>
  </property>
  <property fmtid="{D5CDD505-2E9C-101B-9397-08002B2CF9AE}" pid="3" name="Creator">
    <vt:lpwstr>Acrobat PDFMaker 11 for PowerPoint</vt:lpwstr>
  </property>
  <property fmtid="{D5CDD505-2E9C-101B-9397-08002B2CF9AE}" pid="4" name="LastSaved">
    <vt:filetime>2021-07-27T00:00:00Z</vt:filetime>
  </property>
</Properties>
</file>