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ADAE1-BF37-44D9-B3F9-95D37EBED5D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40CE-147B-42F4-AAE9-D532DD3C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9E97-C30E-4BEE-8A0A-83C8655AD5F1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375-6495-491D-8475-137B52A84106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DC69-26D0-4D13-88F4-07B66CDD0873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EC2-3EF4-4FD3-B67B-BFA6693E1717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F209-19E5-470A-9FF7-B6990C95AD1E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CA2B-E689-4D8B-AE34-2A9E84F33A10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922-9F9A-4FF5-A804-74A5648E2FF7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B6EA-85DC-4E3D-8A72-3541211E1940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D8C7-177D-44C7-9413-1CD4A61003EC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5D18-10C3-4266-98F7-60C31D784B09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48EB-CCBA-4589-8E48-DDA889E795B6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19BA-4873-4E9B-9E46-0DA16EC8A2B9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C04A-B5F8-41B4-885A-F5DF9EC3D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(ES6)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 and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 From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28800"/>
            <a:ext cx="4738687" cy="370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41760" cy="467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489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i="1" dirty="0" smtClean="0">
                <a:solidFill>
                  <a:srgbClr val="00B050"/>
                </a:solidFill>
              </a:rPr>
              <a:t>grunt</a:t>
            </a:r>
            <a:r>
              <a:rPr lang="en-US" dirty="0" smtClean="0"/>
              <a:t> to start Jasmine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C04A-B5F8-41B4-885A-F5DF9EC3DED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889"/>
          <a:stretch>
            <a:fillRect/>
          </a:stretch>
        </p:blipFill>
        <p:spPr bwMode="auto">
          <a:xfrm>
            <a:off x="685800" y="1600200"/>
            <a:ext cx="2343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0999" y="3124200"/>
            <a:ext cx="837281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JavaScript (ES6)</vt:lpstr>
      <vt:lpstr>Package Structure From GITHub</vt:lpstr>
      <vt:lpstr>npm install</vt:lpstr>
      <vt:lpstr>bower install</vt:lpstr>
      <vt:lpstr>Run grunt to start Jasmine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(ES6)</dc:title>
  <dc:creator>Stephen Samuels</dc:creator>
  <cp:lastModifiedBy>Stephen Samuels</cp:lastModifiedBy>
  <cp:revision>14</cp:revision>
  <dcterms:created xsi:type="dcterms:W3CDTF">2021-07-17T06:06:45Z</dcterms:created>
  <dcterms:modified xsi:type="dcterms:W3CDTF">2021-07-22T07:15:49Z</dcterms:modified>
</cp:coreProperties>
</file>