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60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8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C37D3-3FCC-4124-B31A-D4F56FF8EDE3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9F253-1A90-4619-8D02-10566F471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8A4EA-432A-454B-9F41-47665503B1D2}" type="datetime1">
              <a:rPr lang="en-US" smtClean="0"/>
              <a:pPr/>
              <a:t>7/17/2021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438799"/>
            <a:ext cx="7918268" cy="222477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3450335"/>
            <a:ext cx="925068" cy="92506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53300" y="3412235"/>
            <a:ext cx="1057655" cy="105765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7392161" y="3451097"/>
            <a:ext cx="925194" cy="925194"/>
          </a:xfrm>
          <a:custGeom>
            <a:avLst/>
            <a:gdLst/>
            <a:ahLst/>
            <a:cxnLst/>
            <a:rect l="l" t="t" r="r" b="b"/>
            <a:pathLst>
              <a:path w="925195" h="925195">
                <a:moveTo>
                  <a:pt x="0" y="925068"/>
                </a:moveTo>
                <a:lnTo>
                  <a:pt x="925068" y="925068"/>
                </a:lnTo>
                <a:lnTo>
                  <a:pt x="925068" y="0"/>
                </a:lnTo>
                <a:lnTo>
                  <a:pt x="0" y="0"/>
                </a:lnTo>
                <a:lnTo>
                  <a:pt x="0" y="925068"/>
                </a:lnTo>
                <a:close/>
              </a:path>
            </a:pathLst>
          </a:custGeom>
          <a:ln w="25908">
            <a:solidFill>
              <a:srgbClr val="E36C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C4AF0-50FC-4B8F-A2C2-F567F2930615}" type="datetime1">
              <a:rPr lang="en-US" smtClean="0"/>
              <a:pPr/>
              <a:t>7/17/2021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BDB10-F692-4C94-BB2D-CC8443921E92}" type="datetime1">
              <a:rPr lang="en-US" smtClean="0"/>
              <a:pPr/>
              <a:t>7/17/2021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0A7F-9944-4C37-A5A6-F7EDE466C582}" type="datetime1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C43A6-A44C-4F2B-90C5-8CE480D58632}" type="datetime1">
              <a:rPr lang="en-US" smtClean="0"/>
              <a:pPr/>
              <a:t>7/17/2021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36214" y="450849"/>
            <a:ext cx="267157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7539-3320-4CC1-8CBE-7EDE5ECD56E1}" type="datetime1">
              <a:rPr lang="en-US" smtClean="0"/>
              <a:pPr/>
              <a:t>7/17/2021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"/>
            <a:ext cx="8170637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4463" y="1190625"/>
            <a:ext cx="7272337" cy="515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22873"/>
            <a:ext cx="7330319" cy="5901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66800"/>
            <a:ext cx="91440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876800"/>
            <a:ext cx="22764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11311" y="4267200"/>
            <a:ext cx="5732689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"/>
            <a:ext cx="7467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581400"/>
            <a:ext cx="60960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2895600"/>
            <a:ext cx="25908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43700" y="4419600"/>
            <a:ext cx="22479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10400" y="6019800"/>
            <a:ext cx="20193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457200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Compatibility</a:t>
            </a:r>
            <a:endParaRPr lang="en-US" sz="4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23988"/>
            <a:ext cx="64008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457200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Compatibility</a:t>
            </a:r>
            <a:endParaRPr lang="en-US" sz="4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99"/>
            <a:ext cx="914400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1014" y="450849"/>
            <a:ext cx="2060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Get</a:t>
            </a:r>
            <a:r>
              <a:rPr spc="-50" dirty="0"/>
              <a:t> </a:t>
            </a:r>
            <a:r>
              <a:rPr spc="-5" dirty="0"/>
              <a:t>Started!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ES6</a:t>
            </a:r>
            <a:r>
              <a:rPr spc="-15" dirty="0"/>
              <a:t> </a:t>
            </a:r>
            <a:r>
              <a:rPr spc="-5" dirty="0"/>
              <a:t>–</a:t>
            </a:r>
            <a:r>
              <a:rPr spc="-15" dirty="0"/>
              <a:t> </a:t>
            </a:r>
            <a:r>
              <a:rPr spc="-10" dirty="0"/>
              <a:t>The</a:t>
            </a:r>
            <a:r>
              <a:rPr spc="-5" dirty="0"/>
              <a:t> </a:t>
            </a:r>
            <a:r>
              <a:rPr spc="-10" dirty="0"/>
              <a:t>Spec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219200"/>
            <a:ext cx="7024116" cy="524408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4413" y="847725"/>
            <a:ext cx="7672387" cy="556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6813" y="1166813"/>
            <a:ext cx="68103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2138" y="1143000"/>
            <a:ext cx="54197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2075" y="1233488"/>
            <a:ext cx="641985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4475" y="1428750"/>
            <a:ext cx="701774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0638" y="1200150"/>
            <a:ext cx="7319962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838" y="1266824"/>
            <a:ext cx="6606301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25</Words>
  <Application>Microsoft Office PowerPoint</Application>
  <PresentationFormat>On-screen Show (4:3)</PresentationFormat>
  <Paragraphs>20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ES6 – The Spec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Get Started!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>From raw Ajax to ASP.NET</dc:subject>
  <dc:creator>Joe</dc:creator>
  <cp:lastModifiedBy>Stephen Samuels</cp:lastModifiedBy>
  <cp:revision>12</cp:revision>
  <dcterms:created xsi:type="dcterms:W3CDTF">2021-07-16T17:49:35Z</dcterms:created>
  <dcterms:modified xsi:type="dcterms:W3CDTF">2021-07-17T04:04:27Z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2021-07-16T00:00:00Z</vt:filetime>
  </property>
</Properties>
</file>