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9" d="100"/>
          <a:sy n="69" d="100"/>
        </p:scale>
        <p:origin x="-1416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F60D3-B58B-4B02-938D-B7ECC748E5FC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997E-F137-4028-B696-B394356DC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9D9F-CDEA-4489-9A4B-B33A60233B87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94D2-A1F9-4D62-B594-01B54A35DE7F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5C4-92EA-41CB-8043-5CFB7CC9831F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2ACB-D31D-4009-A356-0391A48C796C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9881-C7B7-480B-8E76-2C9C73DDC1E9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398" y="446023"/>
            <a:ext cx="277520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091" y="3126482"/>
            <a:ext cx="6117816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686F-76D5-49F7-9B8A-72827E323090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5003" y="1902587"/>
            <a:ext cx="4662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V</a:t>
            </a:r>
            <a:r>
              <a:rPr sz="3200" spc="-229" dirty="0"/>
              <a:t>a</a:t>
            </a:r>
            <a:r>
              <a:rPr sz="3200" spc="-180" dirty="0"/>
              <a:t>r</a:t>
            </a:r>
            <a:r>
              <a:rPr sz="3200" spc="-95" dirty="0"/>
              <a:t>i</a:t>
            </a:r>
            <a:r>
              <a:rPr sz="3200" spc="-165" dirty="0"/>
              <a:t>ab</a:t>
            </a:r>
            <a:r>
              <a:rPr sz="3200" spc="-95" dirty="0"/>
              <a:t>l</a:t>
            </a:r>
            <a:r>
              <a:rPr sz="3200" spc="-235" dirty="0"/>
              <a:t>es</a:t>
            </a:r>
            <a:r>
              <a:rPr sz="3200" spc="-315" dirty="0"/>
              <a:t> </a:t>
            </a:r>
            <a:r>
              <a:rPr sz="3200" spc="-195" dirty="0"/>
              <a:t>a</a:t>
            </a:r>
            <a:r>
              <a:rPr sz="3200" spc="-215" dirty="0"/>
              <a:t>n</a:t>
            </a:r>
            <a:r>
              <a:rPr sz="3200" spc="-105" dirty="0"/>
              <a:t>d</a:t>
            </a:r>
            <a:r>
              <a:rPr sz="3200" spc="-295" dirty="0"/>
              <a:t> </a:t>
            </a:r>
            <a:r>
              <a:rPr sz="3200" spc="-240" dirty="0"/>
              <a:t>Pa</a:t>
            </a:r>
            <a:r>
              <a:rPr sz="3200" spc="-175" dirty="0"/>
              <a:t>r</a:t>
            </a:r>
            <a:r>
              <a:rPr sz="3200" spc="-260" dirty="0"/>
              <a:t>am</a:t>
            </a:r>
            <a:r>
              <a:rPr sz="3200" spc="-195" dirty="0"/>
              <a:t>ete</a:t>
            </a:r>
            <a:r>
              <a:rPr sz="3200" spc="-170" dirty="0"/>
              <a:t>r</a:t>
            </a:r>
            <a:r>
              <a:rPr sz="3200" spc="-260" dirty="0"/>
              <a:t>s</a:t>
            </a:r>
            <a:endParaRPr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55" y="3505200"/>
            <a:ext cx="878764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644" y="1685544"/>
            <a:ext cx="2068195" cy="1866900"/>
            <a:chOff x="961644" y="1685544"/>
            <a:chExt cx="2068195" cy="1866900"/>
          </a:xfrm>
        </p:grpSpPr>
        <p:sp>
          <p:nvSpPr>
            <p:cNvPr id="4" name="object 4"/>
            <p:cNvSpPr/>
            <p:nvPr/>
          </p:nvSpPr>
          <p:spPr>
            <a:xfrm>
              <a:off x="974598" y="1698498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60" h="1841500">
                  <a:moveTo>
                    <a:pt x="1021080" y="0"/>
                  </a:moveTo>
                  <a:lnTo>
                    <a:pt x="970117" y="1126"/>
                  </a:lnTo>
                  <a:lnTo>
                    <a:pt x="919801" y="4470"/>
                  </a:lnTo>
                  <a:lnTo>
                    <a:pt x="870191" y="9980"/>
                  </a:lnTo>
                  <a:lnTo>
                    <a:pt x="821344" y="17602"/>
                  </a:lnTo>
                  <a:lnTo>
                    <a:pt x="773320" y="27283"/>
                  </a:lnTo>
                  <a:lnTo>
                    <a:pt x="726177" y="38972"/>
                  </a:lnTo>
                  <a:lnTo>
                    <a:pt x="679973" y="52615"/>
                  </a:lnTo>
                  <a:lnTo>
                    <a:pt x="634766" y="68159"/>
                  </a:lnTo>
                  <a:lnTo>
                    <a:pt x="590616" y="85552"/>
                  </a:lnTo>
                  <a:lnTo>
                    <a:pt x="547581" y="104741"/>
                  </a:lnTo>
                  <a:lnTo>
                    <a:pt x="505719" y="125673"/>
                  </a:lnTo>
                  <a:lnTo>
                    <a:pt x="465089" y="148296"/>
                  </a:lnTo>
                  <a:lnTo>
                    <a:pt x="425749" y="172556"/>
                  </a:lnTo>
                  <a:lnTo>
                    <a:pt x="387758" y="198402"/>
                  </a:lnTo>
                  <a:lnTo>
                    <a:pt x="351174" y="225780"/>
                  </a:lnTo>
                  <a:lnTo>
                    <a:pt x="316056" y="254637"/>
                  </a:lnTo>
                  <a:lnTo>
                    <a:pt x="282463" y="284922"/>
                  </a:lnTo>
                  <a:lnTo>
                    <a:pt x="250452" y="316580"/>
                  </a:lnTo>
                  <a:lnTo>
                    <a:pt x="220082" y="349560"/>
                  </a:lnTo>
                  <a:lnTo>
                    <a:pt x="191412" y="383809"/>
                  </a:lnTo>
                  <a:lnTo>
                    <a:pt x="164501" y="419274"/>
                  </a:lnTo>
                  <a:lnTo>
                    <a:pt x="139406" y="455901"/>
                  </a:lnTo>
                  <a:lnTo>
                    <a:pt x="116186" y="493639"/>
                  </a:lnTo>
                  <a:lnTo>
                    <a:pt x="94901" y="532435"/>
                  </a:lnTo>
                  <a:lnTo>
                    <a:pt x="75607" y="572236"/>
                  </a:lnTo>
                  <a:lnTo>
                    <a:pt x="58364" y="612990"/>
                  </a:lnTo>
                  <a:lnTo>
                    <a:pt x="43231" y="654642"/>
                  </a:lnTo>
                  <a:lnTo>
                    <a:pt x="30265" y="697142"/>
                  </a:lnTo>
                  <a:lnTo>
                    <a:pt x="19525" y="740435"/>
                  </a:lnTo>
                  <a:lnTo>
                    <a:pt x="11071" y="784470"/>
                  </a:lnTo>
                  <a:lnTo>
                    <a:pt x="4959" y="829194"/>
                  </a:lnTo>
                  <a:lnTo>
                    <a:pt x="1249" y="874553"/>
                  </a:lnTo>
                  <a:lnTo>
                    <a:pt x="0" y="920496"/>
                  </a:lnTo>
                  <a:lnTo>
                    <a:pt x="1249" y="966438"/>
                  </a:lnTo>
                  <a:lnTo>
                    <a:pt x="4959" y="1011797"/>
                  </a:lnTo>
                  <a:lnTo>
                    <a:pt x="11071" y="1056521"/>
                  </a:lnTo>
                  <a:lnTo>
                    <a:pt x="19525" y="1100556"/>
                  </a:lnTo>
                  <a:lnTo>
                    <a:pt x="30265" y="1143849"/>
                  </a:lnTo>
                  <a:lnTo>
                    <a:pt x="43231" y="1186349"/>
                  </a:lnTo>
                  <a:lnTo>
                    <a:pt x="58364" y="1228001"/>
                  </a:lnTo>
                  <a:lnTo>
                    <a:pt x="75607" y="1268755"/>
                  </a:lnTo>
                  <a:lnTo>
                    <a:pt x="94901" y="1308556"/>
                  </a:lnTo>
                  <a:lnTo>
                    <a:pt x="116186" y="1347352"/>
                  </a:lnTo>
                  <a:lnTo>
                    <a:pt x="139406" y="1385090"/>
                  </a:lnTo>
                  <a:lnTo>
                    <a:pt x="164501" y="1421717"/>
                  </a:lnTo>
                  <a:lnTo>
                    <a:pt x="191412" y="1457182"/>
                  </a:lnTo>
                  <a:lnTo>
                    <a:pt x="220082" y="1491431"/>
                  </a:lnTo>
                  <a:lnTo>
                    <a:pt x="250452" y="1524411"/>
                  </a:lnTo>
                  <a:lnTo>
                    <a:pt x="282463" y="1556069"/>
                  </a:lnTo>
                  <a:lnTo>
                    <a:pt x="316056" y="1586354"/>
                  </a:lnTo>
                  <a:lnTo>
                    <a:pt x="351174" y="1615211"/>
                  </a:lnTo>
                  <a:lnTo>
                    <a:pt x="387758" y="1642589"/>
                  </a:lnTo>
                  <a:lnTo>
                    <a:pt x="425749" y="1668435"/>
                  </a:lnTo>
                  <a:lnTo>
                    <a:pt x="465089" y="1692695"/>
                  </a:lnTo>
                  <a:lnTo>
                    <a:pt x="505719" y="1715318"/>
                  </a:lnTo>
                  <a:lnTo>
                    <a:pt x="547581" y="1736250"/>
                  </a:lnTo>
                  <a:lnTo>
                    <a:pt x="590616" y="1755439"/>
                  </a:lnTo>
                  <a:lnTo>
                    <a:pt x="634766" y="1772832"/>
                  </a:lnTo>
                  <a:lnTo>
                    <a:pt x="679973" y="1788376"/>
                  </a:lnTo>
                  <a:lnTo>
                    <a:pt x="726177" y="1802019"/>
                  </a:lnTo>
                  <a:lnTo>
                    <a:pt x="773320" y="1813708"/>
                  </a:lnTo>
                  <a:lnTo>
                    <a:pt x="821344" y="1823389"/>
                  </a:lnTo>
                  <a:lnTo>
                    <a:pt x="870191" y="1831011"/>
                  </a:lnTo>
                  <a:lnTo>
                    <a:pt x="919801" y="1836521"/>
                  </a:lnTo>
                  <a:lnTo>
                    <a:pt x="970117" y="1839865"/>
                  </a:lnTo>
                  <a:lnTo>
                    <a:pt x="1021080" y="1840992"/>
                  </a:lnTo>
                  <a:lnTo>
                    <a:pt x="1072042" y="1839865"/>
                  </a:lnTo>
                  <a:lnTo>
                    <a:pt x="1122358" y="1836521"/>
                  </a:lnTo>
                  <a:lnTo>
                    <a:pt x="1171968" y="1831011"/>
                  </a:lnTo>
                  <a:lnTo>
                    <a:pt x="1220815" y="1823389"/>
                  </a:lnTo>
                  <a:lnTo>
                    <a:pt x="1268839" y="1813708"/>
                  </a:lnTo>
                  <a:lnTo>
                    <a:pt x="1315982" y="1802019"/>
                  </a:lnTo>
                  <a:lnTo>
                    <a:pt x="1362186" y="1788376"/>
                  </a:lnTo>
                  <a:lnTo>
                    <a:pt x="1407393" y="1772832"/>
                  </a:lnTo>
                  <a:lnTo>
                    <a:pt x="1451543" y="1755439"/>
                  </a:lnTo>
                  <a:lnTo>
                    <a:pt x="1494578" y="1736250"/>
                  </a:lnTo>
                  <a:lnTo>
                    <a:pt x="1536440" y="1715318"/>
                  </a:lnTo>
                  <a:lnTo>
                    <a:pt x="1577070" y="1692695"/>
                  </a:lnTo>
                  <a:lnTo>
                    <a:pt x="1616410" y="1668435"/>
                  </a:lnTo>
                  <a:lnTo>
                    <a:pt x="1654401" y="1642589"/>
                  </a:lnTo>
                  <a:lnTo>
                    <a:pt x="1690985" y="1615211"/>
                  </a:lnTo>
                  <a:lnTo>
                    <a:pt x="1726103" y="1586354"/>
                  </a:lnTo>
                  <a:lnTo>
                    <a:pt x="1759696" y="1556069"/>
                  </a:lnTo>
                  <a:lnTo>
                    <a:pt x="1791707" y="1524411"/>
                  </a:lnTo>
                  <a:lnTo>
                    <a:pt x="1822077" y="1491431"/>
                  </a:lnTo>
                  <a:lnTo>
                    <a:pt x="1850747" y="1457182"/>
                  </a:lnTo>
                  <a:lnTo>
                    <a:pt x="1877658" y="1421717"/>
                  </a:lnTo>
                  <a:lnTo>
                    <a:pt x="1902753" y="1385090"/>
                  </a:lnTo>
                  <a:lnTo>
                    <a:pt x="1925973" y="1347352"/>
                  </a:lnTo>
                  <a:lnTo>
                    <a:pt x="1947258" y="1308556"/>
                  </a:lnTo>
                  <a:lnTo>
                    <a:pt x="1966552" y="1268755"/>
                  </a:lnTo>
                  <a:lnTo>
                    <a:pt x="1983795" y="1228001"/>
                  </a:lnTo>
                  <a:lnTo>
                    <a:pt x="1998928" y="1186349"/>
                  </a:lnTo>
                  <a:lnTo>
                    <a:pt x="2011894" y="1143849"/>
                  </a:lnTo>
                  <a:lnTo>
                    <a:pt x="2022634" y="1100556"/>
                  </a:lnTo>
                  <a:lnTo>
                    <a:pt x="2031088" y="1056521"/>
                  </a:lnTo>
                  <a:lnTo>
                    <a:pt x="2037200" y="1011797"/>
                  </a:lnTo>
                  <a:lnTo>
                    <a:pt x="2040910" y="966438"/>
                  </a:lnTo>
                  <a:lnTo>
                    <a:pt x="2042160" y="920496"/>
                  </a:lnTo>
                  <a:lnTo>
                    <a:pt x="2040910" y="874553"/>
                  </a:lnTo>
                  <a:lnTo>
                    <a:pt x="2037200" y="829194"/>
                  </a:lnTo>
                  <a:lnTo>
                    <a:pt x="2031088" y="784470"/>
                  </a:lnTo>
                  <a:lnTo>
                    <a:pt x="2022634" y="740435"/>
                  </a:lnTo>
                  <a:lnTo>
                    <a:pt x="2011894" y="697142"/>
                  </a:lnTo>
                  <a:lnTo>
                    <a:pt x="1998928" y="654642"/>
                  </a:lnTo>
                  <a:lnTo>
                    <a:pt x="1983795" y="612990"/>
                  </a:lnTo>
                  <a:lnTo>
                    <a:pt x="1966552" y="572236"/>
                  </a:lnTo>
                  <a:lnTo>
                    <a:pt x="1947258" y="532435"/>
                  </a:lnTo>
                  <a:lnTo>
                    <a:pt x="1925973" y="493639"/>
                  </a:lnTo>
                  <a:lnTo>
                    <a:pt x="1902753" y="455901"/>
                  </a:lnTo>
                  <a:lnTo>
                    <a:pt x="1877658" y="419274"/>
                  </a:lnTo>
                  <a:lnTo>
                    <a:pt x="1850747" y="383809"/>
                  </a:lnTo>
                  <a:lnTo>
                    <a:pt x="1822077" y="349560"/>
                  </a:lnTo>
                  <a:lnTo>
                    <a:pt x="1791707" y="316580"/>
                  </a:lnTo>
                  <a:lnTo>
                    <a:pt x="1759696" y="284922"/>
                  </a:lnTo>
                  <a:lnTo>
                    <a:pt x="1726103" y="254637"/>
                  </a:lnTo>
                  <a:lnTo>
                    <a:pt x="1690985" y="225780"/>
                  </a:lnTo>
                  <a:lnTo>
                    <a:pt x="1654401" y="198402"/>
                  </a:lnTo>
                  <a:lnTo>
                    <a:pt x="1616410" y="172556"/>
                  </a:lnTo>
                  <a:lnTo>
                    <a:pt x="1577070" y="148296"/>
                  </a:lnTo>
                  <a:lnTo>
                    <a:pt x="1536440" y="125673"/>
                  </a:lnTo>
                  <a:lnTo>
                    <a:pt x="1494578" y="104741"/>
                  </a:lnTo>
                  <a:lnTo>
                    <a:pt x="1451543" y="85552"/>
                  </a:lnTo>
                  <a:lnTo>
                    <a:pt x="1407393" y="68159"/>
                  </a:lnTo>
                  <a:lnTo>
                    <a:pt x="1362186" y="52615"/>
                  </a:lnTo>
                  <a:lnTo>
                    <a:pt x="1315982" y="38972"/>
                  </a:lnTo>
                  <a:lnTo>
                    <a:pt x="1268839" y="27283"/>
                  </a:lnTo>
                  <a:lnTo>
                    <a:pt x="1220815" y="17602"/>
                  </a:lnTo>
                  <a:lnTo>
                    <a:pt x="1171968" y="9980"/>
                  </a:lnTo>
                  <a:lnTo>
                    <a:pt x="1122358" y="4470"/>
                  </a:lnTo>
                  <a:lnTo>
                    <a:pt x="1072042" y="1126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4598" y="1698498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60" h="1841500">
                  <a:moveTo>
                    <a:pt x="0" y="920496"/>
                  </a:moveTo>
                  <a:lnTo>
                    <a:pt x="1249" y="874553"/>
                  </a:lnTo>
                  <a:lnTo>
                    <a:pt x="4959" y="829194"/>
                  </a:lnTo>
                  <a:lnTo>
                    <a:pt x="11071" y="784470"/>
                  </a:lnTo>
                  <a:lnTo>
                    <a:pt x="19525" y="740435"/>
                  </a:lnTo>
                  <a:lnTo>
                    <a:pt x="30265" y="697142"/>
                  </a:lnTo>
                  <a:lnTo>
                    <a:pt x="43231" y="654642"/>
                  </a:lnTo>
                  <a:lnTo>
                    <a:pt x="58364" y="612990"/>
                  </a:lnTo>
                  <a:lnTo>
                    <a:pt x="75607" y="572236"/>
                  </a:lnTo>
                  <a:lnTo>
                    <a:pt x="94901" y="532435"/>
                  </a:lnTo>
                  <a:lnTo>
                    <a:pt x="116186" y="493639"/>
                  </a:lnTo>
                  <a:lnTo>
                    <a:pt x="139406" y="455901"/>
                  </a:lnTo>
                  <a:lnTo>
                    <a:pt x="164501" y="419274"/>
                  </a:lnTo>
                  <a:lnTo>
                    <a:pt x="191412" y="383809"/>
                  </a:lnTo>
                  <a:lnTo>
                    <a:pt x="220082" y="349560"/>
                  </a:lnTo>
                  <a:lnTo>
                    <a:pt x="250452" y="316580"/>
                  </a:lnTo>
                  <a:lnTo>
                    <a:pt x="282463" y="284922"/>
                  </a:lnTo>
                  <a:lnTo>
                    <a:pt x="316056" y="254637"/>
                  </a:lnTo>
                  <a:lnTo>
                    <a:pt x="351174" y="225780"/>
                  </a:lnTo>
                  <a:lnTo>
                    <a:pt x="387758" y="198402"/>
                  </a:lnTo>
                  <a:lnTo>
                    <a:pt x="425749" y="172556"/>
                  </a:lnTo>
                  <a:lnTo>
                    <a:pt x="465089" y="148296"/>
                  </a:lnTo>
                  <a:lnTo>
                    <a:pt x="505719" y="125673"/>
                  </a:lnTo>
                  <a:lnTo>
                    <a:pt x="547581" y="104741"/>
                  </a:lnTo>
                  <a:lnTo>
                    <a:pt x="590616" y="85552"/>
                  </a:lnTo>
                  <a:lnTo>
                    <a:pt x="634766" y="68159"/>
                  </a:lnTo>
                  <a:lnTo>
                    <a:pt x="679973" y="52615"/>
                  </a:lnTo>
                  <a:lnTo>
                    <a:pt x="726177" y="38972"/>
                  </a:lnTo>
                  <a:lnTo>
                    <a:pt x="773320" y="27283"/>
                  </a:lnTo>
                  <a:lnTo>
                    <a:pt x="821344" y="17602"/>
                  </a:lnTo>
                  <a:lnTo>
                    <a:pt x="870191" y="9980"/>
                  </a:lnTo>
                  <a:lnTo>
                    <a:pt x="919801" y="4470"/>
                  </a:lnTo>
                  <a:lnTo>
                    <a:pt x="970117" y="1126"/>
                  </a:lnTo>
                  <a:lnTo>
                    <a:pt x="1021080" y="0"/>
                  </a:lnTo>
                  <a:lnTo>
                    <a:pt x="1072042" y="1126"/>
                  </a:lnTo>
                  <a:lnTo>
                    <a:pt x="1122358" y="4470"/>
                  </a:lnTo>
                  <a:lnTo>
                    <a:pt x="1171968" y="9980"/>
                  </a:lnTo>
                  <a:lnTo>
                    <a:pt x="1220815" y="17602"/>
                  </a:lnTo>
                  <a:lnTo>
                    <a:pt x="1268839" y="27283"/>
                  </a:lnTo>
                  <a:lnTo>
                    <a:pt x="1315982" y="38972"/>
                  </a:lnTo>
                  <a:lnTo>
                    <a:pt x="1362186" y="52615"/>
                  </a:lnTo>
                  <a:lnTo>
                    <a:pt x="1407393" y="68159"/>
                  </a:lnTo>
                  <a:lnTo>
                    <a:pt x="1451543" y="85552"/>
                  </a:lnTo>
                  <a:lnTo>
                    <a:pt x="1494578" y="104741"/>
                  </a:lnTo>
                  <a:lnTo>
                    <a:pt x="1536440" y="125673"/>
                  </a:lnTo>
                  <a:lnTo>
                    <a:pt x="1577070" y="148296"/>
                  </a:lnTo>
                  <a:lnTo>
                    <a:pt x="1616410" y="172556"/>
                  </a:lnTo>
                  <a:lnTo>
                    <a:pt x="1654401" y="198402"/>
                  </a:lnTo>
                  <a:lnTo>
                    <a:pt x="1690985" y="225780"/>
                  </a:lnTo>
                  <a:lnTo>
                    <a:pt x="1726103" y="254637"/>
                  </a:lnTo>
                  <a:lnTo>
                    <a:pt x="1759696" y="284922"/>
                  </a:lnTo>
                  <a:lnTo>
                    <a:pt x="1791707" y="316580"/>
                  </a:lnTo>
                  <a:lnTo>
                    <a:pt x="1822077" y="349560"/>
                  </a:lnTo>
                  <a:lnTo>
                    <a:pt x="1850747" y="383809"/>
                  </a:lnTo>
                  <a:lnTo>
                    <a:pt x="1877658" y="419274"/>
                  </a:lnTo>
                  <a:lnTo>
                    <a:pt x="1902753" y="455901"/>
                  </a:lnTo>
                  <a:lnTo>
                    <a:pt x="1925973" y="493639"/>
                  </a:lnTo>
                  <a:lnTo>
                    <a:pt x="1947258" y="532435"/>
                  </a:lnTo>
                  <a:lnTo>
                    <a:pt x="1966552" y="572236"/>
                  </a:lnTo>
                  <a:lnTo>
                    <a:pt x="1983795" y="612990"/>
                  </a:lnTo>
                  <a:lnTo>
                    <a:pt x="1998928" y="654642"/>
                  </a:lnTo>
                  <a:lnTo>
                    <a:pt x="2011894" y="697142"/>
                  </a:lnTo>
                  <a:lnTo>
                    <a:pt x="2022634" y="740435"/>
                  </a:lnTo>
                  <a:lnTo>
                    <a:pt x="2031088" y="784470"/>
                  </a:lnTo>
                  <a:lnTo>
                    <a:pt x="2037200" y="829194"/>
                  </a:lnTo>
                  <a:lnTo>
                    <a:pt x="2040910" y="874553"/>
                  </a:lnTo>
                  <a:lnTo>
                    <a:pt x="2042160" y="920496"/>
                  </a:lnTo>
                  <a:lnTo>
                    <a:pt x="2040910" y="966438"/>
                  </a:lnTo>
                  <a:lnTo>
                    <a:pt x="2037200" y="1011797"/>
                  </a:lnTo>
                  <a:lnTo>
                    <a:pt x="2031088" y="1056521"/>
                  </a:lnTo>
                  <a:lnTo>
                    <a:pt x="2022634" y="1100556"/>
                  </a:lnTo>
                  <a:lnTo>
                    <a:pt x="2011894" y="1143849"/>
                  </a:lnTo>
                  <a:lnTo>
                    <a:pt x="1998928" y="1186349"/>
                  </a:lnTo>
                  <a:lnTo>
                    <a:pt x="1983795" y="1228001"/>
                  </a:lnTo>
                  <a:lnTo>
                    <a:pt x="1966552" y="1268755"/>
                  </a:lnTo>
                  <a:lnTo>
                    <a:pt x="1947258" y="1308556"/>
                  </a:lnTo>
                  <a:lnTo>
                    <a:pt x="1925973" y="1347352"/>
                  </a:lnTo>
                  <a:lnTo>
                    <a:pt x="1902753" y="1385090"/>
                  </a:lnTo>
                  <a:lnTo>
                    <a:pt x="1877658" y="1421717"/>
                  </a:lnTo>
                  <a:lnTo>
                    <a:pt x="1850747" y="1457182"/>
                  </a:lnTo>
                  <a:lnTo>
                    <a:pt x="1822077" y="1491431"/>
                  </a:lnTo>
                  <a:lnTo>
                    <a:pt x="1791707" y="1524411"/>
                  </a:lnTo>
                  <a:lnTo>
                    <a:pt x="1759696" y="1556069"/>
                  </a:lnTo>
                  <a:lnTo>
                    <a:pt x="1726103" y="1586354"/>
                  </a:lnTo>
                  <a:lnTo>
                    <a:pt x="1690985" y="1615211"/>
                  </a:lnTo>
                  <a:lnTo>
                    <a:pt x="1654401" y="1642589"/>
                  </a:lnTo>
                  <a:lnTo>
                    <a:pt x="1616410" y="1668435"/>
                  </a:lnTo>
                  <a:lnTo>
                    <a:pt x="1577070" y="1692695"/>
                  </a:lnTo>
                  <a:lnTo>
                    <a:pt x="1536440" y="1715318"/>
                  </a:lnTo>
                  <a:lnTo>
                    <a:pt x="1494578" y="1736250"/>
                  </a:lnTo>
                  <a:lnTo>
                    <a:pt x="1451543" y="1755439"/>
                  </a:lnTo>
                  <a:lnTo>
                    <a:pt x="1407393" y="1772832"/>
                  </a:lnTo>
                  <a:lnTo>
                    <a:pt x="1362186" y="1788376"/>
                  </a:lnTo>
                  <a:lnTo>
                    <a:pt x="1315982" y="1802019"/>
                  </a:lnTo>
                  <a:lnTo>
                    <a:pt x="1268839" y="1813708"/>
                  </a:lnTo>
                  <a:lnTo>
                    <a:pt x="1220815" y="1823389"/>
                  </a:lnTo>
                  <a:lnTo>
                    <a:pt x="1171968" y="1831011"/>
                  </a:lnTo>
                  <a:lnTo>
                    <a:pt x="1122358" y="1836521"/>
                  </a:lnTo>
                  <a:lnTo>
                    <a:pt x="1072042" y="1839865"/>
                  </a:lnTo>
                  <a:lnTo>
                    <a:pt x="1021080" y="1840992"/>
                  </a:lnTo>
                  <a:lnTo>
                    <a:pt x="970117" y="1839865"/>
                  </a:lnTo>
                  <a:lnTo>
                    <a:pt x="919801" y="1836521"/>
                  </a:lnTo>
                  <a:lnTo>
                    <a:pt x="870191" y="1831011"/>
                  </a:lnTo>
                  <a:lnTo>
                    <a:pt x="821344" y="1823389"/>
                  </a:lnTo>
                  <a:lnTo>
                    <a:pt x="773320" y="1813708"/>
                  </a:lnTo>
                  <a:lnTo>
                    <a:pt x="726177" y="1802019"/>
                  </a:lnTo>
                  <a:lnTo>
                    <a:pt x="679973" y="1788376"/>
                  </a:lnTo>
                  <a:lnTo>
                    <a:pt x="634766" y="1772832"/>
                  </a:lnTo>
                  <a:lnTo>
                    <a:pt x="590616" y="1755439"/>
                  </a:lnTo>
                  <a:lnTo>
                    <a:pt x="547581" y="1736250"/>
                  </a:lnTo>
                  <a:lnTo>
                    <a:pt x="505719" y="1715318"/>
                  </a:lnTo>
                  <a:lnTo>
                    <a:pt x="465089" y="1692695"/>
                  </a:lnTo>
                  <a:lnTo>
                    <a:pt x="425749" y="1668435"/>
                  </a:lnTo>
                  <a:lnTo>
                    <a:pt x="387758" y="1642589"/>
                  </a:lnTo>
                  <a:lnTo>
                    <a:pt x="351174" y="1615211"/>
                  </a:lnTo>
                  <a:lnTo>
                    <a:pt x="316056" y="1586354"/>
                  </a:lnTo>
                  <a:lnTo>
                    <a:pt x="282463" y="1556069"/>
                  </a:lnTo>
                  <a:lnTo>
                    <a:pt x="250452" y="1524411"/>
                  </a:lnTo>
                  <a:lnTo>
                    <a:pt x="220082" y="1491431"/>
                  </a:lnTo>
                  <a:lnTo>
                    <a:pt x="191412" y="1457182"/>
                  </a:lnTo>
                  <a:lnTo>
                    <a:pt x="164501" y="1421717"/>
                  </a:lnTo>
                  <a:lnTo>
                    <a:pt x="139406" y="1385090"/>
                  </a:lnTo>
                  <a:lnTo>
                    <a:pt x="116186" y="1347352"/>
                  </a:lnTo>
                  <a:lnTo>
                    <a:pt x="94901" y="1308556"/>
                  </a:lnTo>
                  <a:lnTo>
                    <a:pt x="75607" y="1268755"/>
                  </a:lnTo>
                  <a:lnTo>
                    <a:pt x="58364" y="1228001"/>
                  </a:lnTo>
                  <a:lnTo>
                    <a:pt x="43231" y="1186349"/>
                  </a:lnTo>
                  <a:lnTo>
                    <a:pt x="30265" y="1143849"/>
                  </a:lnTo>
                  <a:lnTo>
                    <a:pt x="19525" y="1100556"/>
                  </a:lnTo>
                  <a:lnTo>
                    <a:pt x="11071" y="1056521"/>
                  </a:lnTo>
                  <a:lnTo>
                    <a:pt x="4959" y="1011797"/>
                  </a:lnTo>
                  <a:lnTo>
                    <a:pt x="1249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1947" y="2287293"/>
            <a:ext cx="6051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8435" y="2372867"/>
            <a:ext cx="2070100" cy="1866900"/>
            <a:chOff x="3488435" y="2372867"/>
            <a:chExt cx="2070100" cy="1866900"/>
          </a:xfrm>
        </p:grpSpPr>
        <p:sp>
          <p:nvSpPr>
            <p:cNvPr id="8" name="object 8"/>
            <p:cNvSpPr/>
            <p:nvPr/>
          </p:nvSpPr>
          <p:spPr>
            <a:xfrm>
              <a:off x="3501389" y="2385821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1021841" y="0"/>
                  </a:moveTo>
                  <a:lnTo>
                    <a:pt x="970841" y="1126"/>
                  </a:lnTo>
                  <a:lnTo>
                    <a:pt x="920488" y="4470"/>
                  </a:lnTo>
                  <a:lnTo>
                    <a:pt x="870841" y="9980"/>
                  </a:lnTo>
                  <a:lnTo>
                    <a:pt x="821958" y="17602"/>
                  </a:lnTo>
                  <a:lnTo>
                    <a:pt x="773898" y="27283"/>
                  </a:lnTo>
                  <a:lnTo>
                    <a:pt x="726719" y="38972"/>
                  </a:lnTo>
                  <a:lnTo>
                    <a:pt x="680481" y="52615"/>
                  </a:lnTo>
                  <a:lnTo>
                    <a:pt x="635241" y="68159"/>
                  </a:lnTo>
                  <a:lnTo>
                    <a:pt x="591058" y="85552"/>
                  </a:lnTo>
                  <a:lnTo>
                    <a:pt x="547990" y="104741"/>
                  </a:lnTo>
                  <a:lnTo>
                    <a:pt x="506097" y="125673"/>
                  </a:lnTo>
                  <a:lnTo>
                    <a:pt x="465437" y="148296"/>
                  </a:lnTo>
                  <a:lnTo>
                    <a:pt x="426068" y="172556"/>
                  </a:lnTo>
                  <a:lnTo>
                    <a:pt x="388048" y="198402"/>
                  </a:lnTo>
                  <a:lnTo>
                    <a:pt x="351437" y="225780"/>
                  </a:lnTo>
                  <a:lnTo>
                    <a:pt x="316293" y="254637"/>
                  </a:lnTo>
                  <a:lnTo>
                    <a:pt x="282674" y="284922"/>
                  </a:lnTo>
                  <a:lnTo>
                    <a:pt x="250639" y="316580"/>
                  </a:lnTo>
                  <a:lnTo>
                    <a:pt x="220247" y="349560"/>
                  </a:lnTo>
                  <a:lnTo>
                    <a:pt x="191556" y="383809"/>
                  </a:lnTo>
                  <a:lnTo>
                    <a:pt x="164624" y="419274"/>
                  </a:lnTo>
                  <a:lnTo>
                    <a:pt x="139510" y="455901"/>
                  </a:lnTo>
                  <a:lnTo>
                    <a:pt x="116273" y="493639"/>
                  </a:lnTo>
                  <a:lnTo>
                    <a:pt x="94972" y="532435"/>
                  </a:lnTo>
                  <a:lnTo>
                    <a:pt x="75664" y="572236"/>
                  </a:lnTo>
                  <a:lnTo>
                    <a:pt x="58408" y="612990"/>
                  </a:lnTo>
                  <a:lnTo>
                    <a:pt x="43263" y="654642"/>
                  </a:lnTo>
                  <a:lnTo>
                    <a:pt x="30288" y="697142"/>
                  </a:lnTo>
                  <a:lnTo>
                    <a:pt x="19540" y="740435"/>
                  </a:lnTo>
                  <a:lnTo>
                    <a:pt x="11079" y="784470"/>
                  </a:lnTo>
                  <a:lnTo>
                    <a:pt x="4963" y="829194"/>
                  </a:lnTo>
                  <a:lnTo>
                    <a:pt x="1250" y="874553"/>
                  </a:lnTo>
                  <a:lnTo>
                    <a:pt x="0" y="920496"/>
                  </a:lnTo>
                  <a:lnTo>
                    <a:pt x="1250" y="966438"/>
                  </a:lnTo>
                  <a:lnTo>
                    <a:pt x="4963" y="1011797"/>
                  </a:lnTo>
                  <a:lnTo>
                    <a:pt x="11079" y="1056521"/>
                  </a:lnTo>
                  <a:lnTo>
                    <a:pt x="19540" y="1100556"/>
                  </a:lnTo>
                  <a:lnTo>
                    <a:pt x="30288" y="1143849"/>
                  </a:lnTo>
                  <a:lnTo>
                    <a:pt x="43263" y="1186349"/>
                  </a:lnTo>
                  <a:lnTo>
                    <a:pt x="58408" y="1228001"/>
                  </a:lnTo>
                  <a:lnTo>
                    <a:pt x="75664" y="1268755"/>
                  </a:lnTo>
                  <a:lnTo>
                    <a:pt x="94972" y="1308556"/>
                  </a:lnTo>
                  <a:lnTo>
                    <a:pt x="116273" y="1347352"/>
                  </a:lnTo>
                  <a:lnTo>
                    <a:pt x="139510" y="1385090"/>
                  </a:lnTo>
                  <a:lnTo>
                    <a:pt x="164624" y="1421717"/>
                  </a:lnTo>
                  <a:lnTo>
                    <a:pt x="191556" y="1457182"/>
                  </a:lnTo>
                  <a:lnTo>
                    <a:pt x="220247" y="1491431"/>
                  </a:lnTo>
                  <a:lnTo>
                    <a:pt x="250639" y="1524411"/>
                  </a:lnTo>
                  <a:lnTo>
                    <a:pt x="282674" y="1556069"/>
                  </a:lnTo>
                  <a:lnTo>
                    <a:pt x="316293" y="1586354"/>
                  </a:lnTo>
                  <a:lnTo>
                    <a:pt x="351437" y="1615211"/>
                  </a:lnTo>
                  <a:lnTo>
                    <a:pt x="388048" y="1642589"/>
                  </a:lnTo>
                  <a:lnTo>
                    <a:pt x="426068" y="1668435"/>
                  </a:lnTo>
                  <a:lnTo>
                    <a:pt x="465437" y="1692695"/>
                  </a:lnTo>
                  <a:lnTo>
                    <a:pt x="506097" y="1715318"/>
                  </a:lnTo>
                  <a:lnTo>
                    <a:pt x="547990" y="1736250"/>
                  </a:lnTo>
                  <a:lnTo>
                    <a:pt x="591058" y="1755439"/>
                  </a:lnTo>
                  <a:lnTo>
                    <a:pt x="635241" y="1772832"/>
                  </a:lnTo>
                  <a:lnTo>
                    <a:pt x="680481" y="1788376"/>
                  </a:lnTo>
                  <a:lnTo>
                    <a:pt x="726719" y="1802019"/>
                  </a:lnTo>
                  <a:lnTo>
                    <a:pt x="773898" y="1813708"/>
                  </a:lnTo>
                  <a:lnTo>
                    <a:pt x="821958" y="1823389"/>
                  </a:lnTo>
                  <a:lnTo>
                    <a:pt x="870841" y="1831011"/>
                  </a:lnTo>
                  <a:lnTo>
                    <a:pt x="920488" y="1836521"/>
                  </a:lnTo>
                  <a:lnTo>
                    <a:pt x="970841" y="1839865"/>
                  </a:lnTo>
                  <a:lnTo>
                    <a:pt x="1021841" y="1840992"/>
                  </a:lnTo>
                  <a:lnTo>
                    <a:pt x="1072842" y="1839865"/>
                  </a:lnTo>
                  <a:lnTo>
                    <a:pt x="1123195" y="1836521"/>
                  </a:lnTo>
                  <a:lnTo>
                    <a:pt x="1172842" y="1831011"/>
                  </a:lnTo>
                  <a:lnTo>
                    <a:pt x="1221725" y="1823389"/>
                  </a:lnTo>
                  <a:lnTo>
                    <a:pt x="1269785" y="1813708"/>
                  </a:lnTo>
                  <a:lnTo>
                    <a:pt x="1316964" y="1802019"/>
                  </a:lnTo>
                  <a:lnTo>
                    <a:pt x="1363202" y="1788376"/>
                  </a:lnTo>
                  <a:lnTo>
                    <a:pt x="1408442" y="1772832"/>
                  </a:lnTo>
                  <a:lnTo>
                    <a:pt x="1452625" y="1755439"/>
                  </a:lnTo>
                  <a:lnTo>
                    <a:pt x="1495693" y="1736250"/>
                  </a:lnTo>
                  <a:lnTo>
                    <a:pt x="1537586" y="1715318"/>
                  </a:lnTo>
                  <a:lnTo>
                    <a:pt x="1578246" y="1692695"/>
                  </a:lnTo>
                  <a:lnTo>
                    <a:pt x="1617615" y="1668435"/>
                  </a:lnTo>
                  <a:lnTo>
                    <a:pt x="1655635" y="1642589"/>
                  </a:lnTo>
                  <a:lnTo>
                    <a:pt x="1692246" y="1615211"/>
                  </a:lnTo>
                  <a:lnTo>
                    <a:pt x="1727390" y="1586354"/>
                  </a:lnTo>
                  <a:lnTo>
                    <a:pt x="1761009" y="1556069"/>
                  </a:lnTo>
                  <a:lnTo>
                    <a:pt x="1793044" y="1524411"/>
                  </a:lnTo>
                  <a:lnTo>
                    <a:pt x="1823436" y="1491431"/>
                  </a:lnTo>
                  <a:lnTo>
                    <a:pt x="1852127" y="1457182"/>
                  </a:lnTo>
                  <a:lnTo>
                    <a:pt x="1879059" y="1421717"/>
                  </a:lnTo>
                  <a:lnTo>
                    <a:pt x="1904173" y="1385090"/>
                  </a:lnTo>
                  <a:lnTo>
                    <a:pt x="1927410" y="1347352"/>
                  </a:lnTo>
                  <a:lnTo>
                    <a:pt x="1948711" y="1308556"/>
                  </a:lnTo>
                  <a:lnTo>
                    <a:pt x="1968019" y="1268755"/>
                  </a:lnTo>
                  <a:lnTo>
                    <a:pt x="1985275" y="1228001"/>
                  </a:lnTo>
                  <a:lnTo>
                    <a:pt x="2000420" y="1186349"/>
                  </a:lnTo>
                  <a:lnTo>
                    <a:pt x="2013395" y="1143849"/>
                  </a:lnTo>
                  <a:lnTo>
                    <a:pt x="2024143" y="1100556"/>
                  </a:lnTo>
                  <a:lnTo>
                    <a:pt x="2032604" y="1056521"/>
                  </a:lnTo>
                  <a:lnTo>
                    <a:pt x="2038720" y="1011797"/>
                  </a:lnTo>
                  <a:lnTo>
                    <a:pt x="2042433" y="966438"/>
                  </a:lnTo>
                  <a:lnTo>
                    <a:pt x="2043683" y="920496"/>
                  </a:lnTo>
                  <a:lnTo>
                    <a:pt x="2042433" y="874553"/>
                  </a:lnTo>
                  <a:lnTo>
                    <a:pt x="2038720" y="829194"/>
                  </a:lnTo>
                  <a:lnTo>
                    <a:pt x="2032604" y="784470"/>
                  </a:lnTo>
                  <a:lnTo>
                    <a:pt x="2024143" y="740435"/>
                  </a:lnTo>
                  <a:lnTo>
                    <a:pt x="2013395" y="697142"/>
                  </a:lnTo>
                  <a:lnTo>
                    <a:pt x="2000420" y="654642"/>
                  </a:lnTo>
                  <a:lnTo>
                    <a:pt x="1985275" y="612990"/>
                  </a:lnTo>
                  <a:lnTo>
                    <a:pt x="1968019" y="572236"/>
                  </a:lnTo>
                  <a:lnTo>
                    <a:pt x="1948711" y="532435"/>
                  </a:lnTo>
                  <a:lnTo>
                    <a:pt x="1927410" y="493639"/>
                  </a:lnTo>
                  <a:lnTo>
                    <a:pt x="1904173" y="455901"/>
                  </a:lnTo>
                  <a:lnTo>
                    <a:pt x="1879059" y="419274"/>
                  </a:lnTo>
                  <a:lnTo>
                    <a:pt x="1852127" y="383809"/>
                  </a:lnTo>
                  <a:lnTo>
                    <a:pt x="1823436" y="349560"/>
                  </a:lnTo>
                  <a:lnTo>
                    <a:pt x="1793044" y="316580"/>
                  </a:lnTo>
                  <a:lnTo>
                    <a:pt x="1761009" y="284922"/>
                  </a:lnTo>
                  <a:lnTo>
                    <a:pt x="1727390" y="254637"/>
                  </a:lnTo>
                  <a:lnTo>
                    <a:pt x="1692246" y="225780"/>
                  </a:lnTo>
                  <a:lnTo>
                    <a:pt x="1655635" y="198402"/>
                  </a:lnTo>
                  <a:lnTo>
                    <a:pt x="1617615" y="172556"/>
                  </a:lnTo>
                  <a:lnTo>
                    <a:pt x="1578246" y="148296"/>
                  </a:lnTo>
                  <a:lnTo>
                    <a:pt x="1537586" y="125673"/>
                  </a:lnTo>
                  <a:lnTo>
                    <a:pt x="1495693" y="104741"/>
                  </a:lnTo>
                  <a:lnTo>
                    <a:pt x="1452625" y="85552"/>
                  </a:lnTo>
                  <a:lnTo>
                    <a:pt x="1408442" y="68159"/>
                  </a:lnTo>
                  <a:lnTo>
                    <a:pt x="1363202" y="52615"/>
                  </a:lnTo>
                  <a:lnTo>
                    <a:pt x="1316964" y="38972"/>
                  </a:lnTo>
                  <a:lnTo>
                    <a:pt x="1269785" y="27283"/>
                  </a:lnTo>
                  <a:lnTo>
                    <a:pt x="1221725" y="17602"/>
                  </a:lnTo>
                  <a:lnTo>
                    <a:pt x="1172842" y="9980"/>
                  </a:lnTo>
                  <a:lnTo>
                    <a:pt x="1123195" y="4470"/>
                  </a:lnTo>
                  <a:lnTo>
                    <a:pt x="1072842" y="1126"/>
                  </a:lnTo>
                  <a:lnTo>
                    <a:pt x="102184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1389" y="2385821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0" y="920496"/>
                  </a:moveTo>
                  <a:lnTo>
                    <a:pt x="1250" y="874553"/>
                  </a:lnTo>
                  <a:lnTo>
                    <a:pt x="4963" y="829194"/>
                  </a:lnTo>
                  <a:lnTo>
                    <a:pt x="11079" y="784470"/>
                  </a:lnTo>
                  <a:lnTo>
                    <a:pt x="19540" y="740435"/>
                  </a:lnTo>
                  <a:lnTo>
                    <a:pt x="30288" y="697142"/>
                  </a:lnTo>
                  <a:lnTo>
                    <a:pt x="43263" y="654642"/>
                  </a:lnTo>
                  <a:lnTo>
                    <a:pt x="58408" y="612990"/>
                  </a:lnTo>
                  <a:lnTo>
                    <a:pt x="75664" y="572236"/>
                  </a:lnTo>
                  <a:lnTo>
                    <a:pt x="94972" y="532435"/>
                  </a:lnTo>
                  <a:lnTo>
                    <a:pt x="116273" y="493639"/>
                  </a:lnTo>
                  <a:lnTo>
                    <a:pt x="139510" y="455901"/>
                  </a:lnTo>
                  <a:lnTo>
                    <a:pt x="164624" y="419274"/>
                  </a:lnTo>
                  <a:lnTo>
                    <a:pt x="191556" y="383809"/>
                  </a:lnTo>
                  <a:lnTo>
                    <a:pt x="220247" y="349560"/>
                  </a:lnTo>
                  <a:lnTo>
                    <a:pt x="250639" y="316580"/>
                  </a:lnTo>
                  <a:lnTo>
                    <a:pt x="282674" y="284922"/>
                  </a:lnTo>
                  <a:lnTo>
                    <a:pt x="316293" y="254637"/>
                  </a:lnTo>
                  <a:lnTo>
                    <a:pt x="351437" y="225780"/>
                  </a:lnTo>
                  <a:lnTo>
                    <a:pt x="388048" y="198402"/>
                  </a:lnTo>
                  <a:lnTo>
                    <a:pt x="426068" y="172556"/>
                  </a:lnTo>
                  <a:lnTo>
                    <a:pt x="465437" y="148296"/>
                  </a:lnTo>
                  <a:lnTo>
                    <a:pt x="506097" y="125673"/>
                  </a:lnTo>
                  <a:lnTo>
                    <a:pt x="547990" y="104741"/>
                  </a:lnTo>
                  <a:lnTo>
                    <a:pt x="591058" y="85552"/>
                  </a:lnTo>
                  <a:lnTo>
                    <a:pt x="635241" y="68159"/>
                  </a:lnTo>
                  <a:lnTo>
                    <a:pt x="680481" y="52615"/>
                  </a:lnTo>
                  <a:lnTo>
                    <a:pt x="726719" y="38972"/>
                  </a:lnTo>
                  <a:lnTo>
                    <a:pt x="773898" y="27283"/>
                  </a:lnTo>
                  <a:lnTo>
                    <a:pt x="821958" y="17602"/>
                  </a:lnTo>
                  <a:lnTo>
                    <a:pt x="870841" y="9980"/>
                  </a:lnTo>
                  <a:lnTo>
                    <a:pt x="920488" y="4470"/>
                  </a:lnTo>
                  <a:lnTo>
                    <a:pt x="970841" y="1126"/>
                  </a:lnTo>
                  <a:lnTo>
                    <a:pt x="1021841" y="0"/>
                  </a:lnTo>
                  <a:lnTo>
                    <a:pt x="1072842" y="1126"/>
                  </a:lnTo>
                  <a:lnTo>
                    <a:pt x="1123195" y="4470"/>
                  </a:lnTo>
                  <a:lnTo>
                    <a:pt x="1172842" y="9980"/>
                  </a:lnTo>
                  <a:lnTo>
                    <a:pt x="1221725" y="17602"/>
                  </a:lnTo>
                  <a:lnTo>
                    <a:pt x="1269785" y="27283"/>
                  </a:lnTo>
                  <a:lnTo>
                    <a:pt x="1316964" y="38972"/>
                  </a:lnTo>
                  <a:lnTo>
                    <a:pt x="1363202" y="52615"/>
                  </a:lnTo>
                  <a:lnTo>
                    <a:pt x="1408442" y="68159"/>
                  </a:lnTo>
                  <a:lnTo>
                    <a:pt x="1452625" y="85552"/>
                  </a:lnTo>
                  <a:lnTo>
                    <a:pt x="1495693" y="104741"/>
                  </a:lnTo>
                  <a:lnTo>
                    <a:pt x="1537586" y="125673"/>
                  </a:lnTo>
                  <a:lnTo>
                    <a:pt x="1578246" y="148296"/>
                  </a:lnTo>
                  <a:lnTo>
                    <a:pt x="1617615" y="172556"/>
                  </a:lnTo>
                  <a:lnTo>
                    <a:pt x="1655635" y="198402"/>
                  </a:lnTo>
                  <a:lnTo>
                    <a:pt x="1692246" y="225780"/>
                  </a:lnTo>
                  <a:lnTo>
                    <a:pt x="1727390" y="254637"/>
                  </a:lnTo>
                  <a:lnTo>
                    <a:pt x="1761009" y="284922"/>
                  </a:lnTo>
                  <a:lnTo>
                    <a:pt x="1793044" y="316580"/>
                  </a:lnTo>
                  <a:lnTo>
                    <a:pt x="1823436" y="349560"/>
                  </a:lnTo>
                  <a:lnTo>
                    <a:pt x="1852127" y="383809"/>
                  </a:lnTo>
                  <a:lnTo>
                    <a:pt x="1879059" y="419274"/>
                  </a:lnTo>
                  <a:lnTo>
                    <a:pt x="1904173" y="455901"/>
                  </a:lnTo>
                  <a:lnTo>
                    <a:pt x="1927410" y="493639"/>
                  </a:lnTo>
                  <a:lnTo>
                    <a:pt x="1948711" y="532435"/>
                  </a:lnTo>
                  <a:lnTo>
                    <a:pt x="1968019" y="572236"/>
                  </a:lnTo>
                  <a:lnTo>
                    <a:pt x="1985275" y="612990"/>
                  </a:lnTo>
                  <a:lnTo>
                    <a:pt x="2000420" y="654642"/>
                  </a:lnTo>
                  <a:lnTo>
                    <a:pt x="2013395" y="697142"/>
                  </a:lnTo>
                  <a:lnTo>
                    <a:pt x="2024143" y="740435"/>
                  </a:lnTo>
                  <a:lnTo>
                    <a:pt x="2032604" y="784470"/>
                  </a:lnTo>
                  <a:lnTo>
                    <a:pt x="2038720" y="829194"/>
                  </a:lnTo>
                  <a:lnTo>
                    <a:pt x="2042433" y="874553"/>
                  </a:lnTo>
                  <a:lnTo>
                    <a:pt x="2043683" y="920496"/>
                  </a:lnTo>
                  <a:lnTo>
                    <a:pt x="2042433" y="966438"/>
                  </a:lnTo>
                  <a:lnTo>
                    <a:pt x="2038720" y="1011797"/>
                  </a:lnTo>
                  <a:lnTo>
                    <a:pt x="2032604" y="1056521"/>
                  </a:lnTo>
                  <a:lnTo>
                    <a:pt x="2024143" y="1100556"/>
                  </a:lnTo>
                  <a:lnTo>
                    <a:pt x="2013395" y="1143849"/>
                  </a:lnTo>
                  <a:lnTo>
                    <a:pt x="2000420" y="1186349"/>
                  </a:lnTo>
                  <a:lnTo>
                    <a:pt x="1985275" y="1228001"/>
                  </a:lnTo>
                  <a:lnTo>
                    <a:pt x="1968019" y="1268755"/>
                  </a:lnTo>
                  <a:lnTo>
                    <a:pt x="1948711" y="1308556"/>
                  </a:lnTo>
                  <a:lnTo>
                    <a:pt x="1927410" y="1347352"/>
                  </a:lnTo>
                  <a:lnTo>
                    <a:pt x="1904173" y="1385090"/>
                  </a:lnTo>
                  <a:lnTo>
                    <a:pt x="1879059" y="1421717"/>
                  </a:lnTo>
                  <a:lnTo>
                    <a:pt x="1852127" y="1457182"/>
                  </a:lnTo>
                  <a:lnTo>
                    <a:pt x="1823436" y="1491431"/>
                  </a:lnTo>
                  <a:lnTo>
                    <a:pt x="1793044" y="1524411"/>
                  </a:lnTo>
                  <a:lnTo>
                    <a:pt x="1761009" y="1556069"/>
                  </a:lnTo>
                  <a:lnTo>
                    <a:pt x="1727390" y="1586354"/>
                  </a:lnTo>
                  <a:lnTo>
                    <a:pt x="1692246" y="1615211"/>
                  </a:lnTo>
                  <a:lnTo>
                    <a:pt x="1655635" y="1642589"/>
                  </a:lnTo>
                  <a:lnTo>
                    <a:pt x="1617615" y="1668435"/>
                  </a:lnTo>
                  <a:lnTo>
                    <a:pt x="1578246" y="1692695"/>
                  </a:lnTo>
                  <a:lnTo>
                    <a:pt x="1537586" y="1715318"/>
                  </a:lnTo>
                  <a:lnTo>
                    <a:pt x="1495693" y="1736250"/>
                  </a:lnTo>
                  <a:lnTo>
                    <a:pt x="1452625" y="1755439"/>
                  </a:lnTo>
                  <a:lnTo>
                    <a:pt x="1408442" y="1772832"/>
                  </a:lnTo>
                  <a:lnTo>
                    <a:pt x="1363202" y="1788376"/>
                  </a:lnTo>
                  <a:lnTo>
                    <a:pt x="1316964" y="1802019"/>
                  </a:lnTo>
                  <a:lnTo>
                    <a:pt x="1269785" y="1813708"/>
                  </a:lnTo>
                  <a:lnTo>
                    <a:pt x="1221725" y="1823389"/>
                  </a:lnTo>
                  <a:lnTo>
                    <a:pt x="1172842" y="1831011"/>
                  </a:lnTo>
                  <a:lnTo>
                    <a:pt x="1123195" y="1836521"/>
                  </a:lnTo>
                  <a:lnTo>
                    <a:pt x="1072842" y="1839865"/>
                  </a:lnTo>
                  <a:lnTo>
                    <a:pt x="1021841" y="1840992"/>
                  </a:lnTo>
                  <a:lnTo>
                    <a:pt x="970841" y="1839865"/>
                  </a:lnTo>
                  <a:lnTo>
                    <a:pt x="920488" y="1836521"/>
                  </a:lnTo>
                  <a:lnTo>
                    <a:pt x="870841" y="1831011"/>
                  </a:lnTo>
                  <a:lnTo>
                    <a:pt x="821958" y="1823389"/>
                  </a:lnTo>
                  <a:lnTo>
                    <a:pt x="773898" y="1813708"/>
                  </a:lnTo>
                  <a:lnTo>
                    <a:pt x="726719" y="1802019"/>
                  </a:lnTo>
                  <a:lnTo>
                    <a:pt x="680481" y="1788376"/>
                  </a:lnTo>
                  <a:lnTo>
                    <a:pt x="635241" y="1772832"/>
                  </a:lnTo>
                  <a:lnTo>
                    <a:pt x="591058" y="1755439"/>
                  </a:lnTo>
                  <a:lnTo>
                    <a:pt x="547990" y="1736250"/>
                  </a:lnTo>
                  <a:lnTo>
                    <a:pt x="506097" y="1715318"/>
                  </a:lnTo>
                  <a:lnTo>
                    <a:pt x="465437" y="1692695"/>
                  </a:lnTo>
                  <a:lnTo>
                    <a:pt x="426068" y="1668435"/>
                  </a:lnTo>
                  <a:lnTo>
                    <a:pt x="388048" y="1642589"/>
                  </a:lnTo>
                  <a:lnTo>
                    <a:pt x="351437" y="1615211"/>
                  </a:lnTo>
                  <a:lnTo>
                    <a:pt x="316293" y="1586354"/>
                  </a:lnTo>
                  <a:lnTo>
                    <a:pt x="282674" y="1556069"/>
                  </a:lnTo>
                  <a:lnTo>
                    <a:pt x="250639" y="1524411"/>
                  </a:lnTo>
                  <a:lnTo>
                    <a:pt x="220247" y="1491431"/>
                  </a:lnTo>
                  <a:lnTo>
                    <a:pt x="191556" y="1457182"/>
                  </a:lnTo>
                  <a:lnTo>
                    <a:pt x="164624" y="1421717"/>
                  </a:lnTo>
                  <a:lnTo>
                    <a:pt x="139510" y="1385090"/>
                  </a:lnTo>
                  <a:lnTo>
                    <a:pt x="116273" y="1347352"/>
                  </a:lnTo>
                  <a:lnTo>
                    <a:pt x="94972" y="1308556"/>
                  </a:lnTo>
                  <a:lnTo>
                    <a:pt x="75664" y="1268755"/>
                  </a:lnTo>
                  <a:lnTo>
                    <a:pt x="58408" y="1228001"/>
                  </a:lnTo>
                  <a:lnTo>
                    <a:pt x="43263" y="1186349"/>
                  </a:lnTo>
                  <a:lnTo>
                    <a:pt x="30288" y="1143849"/>
                  </a:lnTo>
                  <a:lnTo>
                    <a:pt x="19540" y="1100556"/>
                  </a:lnTo>
                  <a:lnTo>
                    <a:pt x="11079" y="1056521"/>
                  </a:lnTo>
                  <a:lnTo>
                    <a:pt x="4963" y="1011797"/>
                  </a:lnTo>
                  <a:lnTo>
                    <a:pt x="1250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10071" y="1063752"/>
            <a:ext cx="2068195" cy="1866900"/>
            <a:chOff x="5910071" y="1063752"/>
            <a:chExt cx="2068195" cy="1866900"/>
          </a:xfrm>
        </p:grpSpPr>
        <p:sp>
          <p:nvSpPr>
            <p:cNvPr id="11" name="object 11"/>
            <p:cNvSpPr/>
            <p:nvPr/>
          </p:nvSpPr>
          <p:spPr>
            <a:xfrm>
              <a:off x="5923025" y="1076706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59" h="1841500">
                  <a:moveTo>
                    <a:pt x="1021080" y="0"/>
                  </a:moveTo>
                  <a:lnTo>
                    <a:pt x="970117" y="1126"/>
                  </a:lnTo>
                  <a:lnTo>
                    <a:pt x="919801" y="4470"/>
                  </a:lnTo>
                  <a:lnTo>
                    <a:pt x="870191" y="9980"/>
                  </a:lnTo>
                  <a:lnTo>
                    <a:pt x="821344" y="17602"/>
                  </a:lnTo>
                  <a:lnTo>
                    <a:pt x="773320" y="27283"/>
                  </a:lnTo>
                  <a:lnTo>
                    <a:pt x="726177" y="38972"/>
                  </a:lnTo>
                  <a:lnTo>
                    <a:pt x="679973" y="52615"/>
                  </a:lnTo>
                  <a:lnTo>
                    <a:pt x="634766" y="68159"/>
                  </a:lnTo>
                  <a:lnTo>
                    <a:pt x="590616" y="85552"/>
                  </a:lnTo>
                  <a:lnTo>
                    <a:pt x="547581" y="104741"/>
                  </a:lnTo>
                  <a:lnTo>
                    <a:pt x="505719" y="125673"/>
                  </a:lnTo>
                  <a:lnTo>
                    <a:pt x="465089" y="148296"/>
                  </a:lnTo>
                  <a:lnTo>
                    <a:pt x="425749" y="172556"/>
                  </a:lnTo>
                  <a:lnTo>
                    <a:pt x="387758" y="198402"/>
                  </a:lnTo>
                  <a:lnTo>
                    <a:pt x="351174" y="225780"/>
                  </a:lnTo>
                  <a:lnTo>
                    <a:pt x="316056" y="254637"/>
                  </a:lnTo>
                  <a:lnTo>
                    <a:pt x="282463" y="284922"/>
                  </a:lnTo>
                  <a:lnTo>
                    <a:pt x="250452" y="316580"/>
                  </a:lnTo>
                  <a:lnTo>
                    <a:pt x="220082" y="349560"/>
                  </a:lnTo>
                  <a:lnTo>
                    <a:pt x="191412" y="383809"/>
                  </a:lnTo>
                  <a:lnTo>
                    <a:pt x="164501" y="419274"/>
                  </a:lnTo>
                  <a:lnTo>
                    <a:pt x="139406" y="455901"/>
                  </a:lnTo>
                  <a:lnTo>
                    <a:pt x="116186" y="493639"/>
                  </a:lnTo>
                  <a:lnTo>
                    <a:pt x="94901" y="532435"/>
                  </a:lnTo>
                  <a:lnTo>
                    <a:pt x="75607" y="572236"/>
                  </a:lnTo>
                  <a:lnTo>
                    <a:pt x="58364" y="612990"/>
                  </a:lnTo>
                  <a:lnTo>
                    <a:pt x="43231" y="654642"/>
                  </a:lnTo>
                  <a:lnTo>
                    <a:pt x="30265" y="697142"/>
                  </a:lnTo>
                  <a:lnTo>
                    <a:pt x="19525" y="740435"/>
                  </a:lnTo>
                  <a:lnTo>
                    <a:pt x="11071" y="784470"/>
                  </a:lnTo>
                  <a:lnTo>
                    <a:pt x="4959" y="829194"/>
                  </a:lnTo>
                  <a:lnTo>
                    <a:pt x="1249" y="874553"/>
                  </a:lnTo>
                  <a:lnTo>
                    <a:pt x="0" y="920496"/>
                  </a:lnTo>
                  <a:lnTo>
                    <a:pt x="1249" y="966438"/>
                  </a:lnTo>
                  <a:lnTo>
                    <a:pt x="4959" y="1011797"/>
                  </a:lnTo>
                  <a:lnTo>
                    <a:pt x="11071" y="1056521"/>
                  </a:lnTo>
                  <a:lnTo>
                    <a:pt x="19525" y="1100556"/>
                  </a:lnTo>
                  <a:lnTo>
                    <a:pt x="30265" y="1143849"/>
                  </a:lnTo>
                  <a:lnTo>
                    <a:pt x="43231" y="1186349"/>
                  </a:lnTo>
                  <a:lnTo>
                    <a:pt x="58364" y="1228001"/>
                  </a:lnTo>
                  <a:lnTo>
                    <a:pt x="75607" y="1268755"/>
                  </a:lnTo>
                  <a:lnTo>
                    <a:pt x="94901" y="1308556"/>
                  </a:lnTo>
                  <a:lnTo>
                    <a:pt x="116186" y="1347352"/>
                  </a:lnTo>
                  <a:lnTo>
                    <a:pt x="139406" y="1385090"/>
                  </a:lnTo>
                  <a:lnTo>
                    <a:pt x="164501" y="1421717"/>
                  </a:lnTo>
                  <a:lnTo>
                    <a:pt x="191412" y="1457182"/>
                  </a:lnTo>
                  <a:lnTo>
                    <a:pt x="220082" y="1491431"/>
                  </a:lnTo>
                  <a:lnTo>
                    <a:pt x="250452" y="1524411"/>
                  </a:lnTo>
                  <a:lnTo>
                    <a:pt x="282463" y="1556069"/>
                  </a:lnTo>
                  <a:lnTo>
                    <a:pt x="316056" y="1586354"/>
                  </a:lnTo>
                  <a:lnTo>
                    <a:pt x="351174" y="1615211"/>
                  </a:lnTo>
                  <a:lnTo>
                    <a:pt x="387758" y="1642589"/>
                  </a:lnTo>
                  <a:lnTo>
                    <a:pt x="425749" y="1668435"/>
                  </a:lnTo>
                  <a:lnTo>
                    <a:pt x="465089" y="1692695"/>
                  </a:lnTo>
                  <a:lnTo>
                    <a:pt x="505719" y="1715318"/>
                  </a:lnTo>
                  <a:lnTo>
                    <a:pt x="547581" y="1736250"/>
                  </a:lnTo>
                  <a:lnTo>
                    <a:pt x="590616" y="1755439"/>
                  </a:lnTo>
                  <a:lnTo>
                    <a:pt x="634766" y="1772832"/>
                  </a:lnTo>
                  <a:lnTo>
                    <a:pt x="679973" y="1788376"/>
                  </a:lnTo>
                  <a:lnTo>
                    <a:pt x="726177" y="1802019"/>
                  </a:lnTo>
                  <a:lnTo>
                    <a:pt x="773320" y="1813708"/>
                  </a:lnTo>
                  <a:lnTo>
                    <a:pt x="821344" y="1823389"/>
                  </a:lnTo>
                  <a:lnTo>
                    <a:pt x="870191" y="1831011"/>
                  </a:lnTo>
                  <a:lnTo>
                    <a:pt x="919801" y="1836521"/>
                  </a:lnTo>
                  <a:lnTo>
                    <a:pt x="970117" y="1839865"/>
                  </a:lnTo>
                  <a:lnTo>
                    <a:pt x="1021080" y="1840992"/>
                  </a:lnTo>
                  <a:lnTo>
                    <a:pt x="1072042" y="1839865"/>
                  </a:lnTo>
                  <a:lnTo>
                    <a:pt x="1122358" y="1836521"/>
                  </a:lnTo>
                  <a:lnTo>
                    <a:pt x="1171968" y="1831011"/>
                  </a:lnTo>
                  <a:lnTo>
                    <a:pt x="1220815" y="1823389"/>
                  </a:lnTo>
                  <a:lnTo>
                    <a:pt x="1268839" y="1813708"/>
                  </a:lnTo>
                  <a:lnTo>
                    <a:pt x="1315982" y="1802019"/>
                  </a:lnTo>
                  <a:lnTo>
                    <a:pt x="1362186" y="1788376"/>
                  </a:lnTo>
                  <a:lnTo>
                    <a:pt x="1407393" y="1772832"/>
                  </a:lnTo>
                  <a:lnTo>
                    <a:pt x="1451543" y="1755439"/>
                  </a:lnTo>
                  <a:lnTo>
                    <a:pt x="1494578" y="1736250"/>
                  </a:lnTo>
                  <a:lnTo>
                    <a:pt x="1536440" y="1715318"/>
                  </a:lnTo>
                  <a:lnTo>
                    <a:pt x="1577070" y="1692695"/>
                  </a:lnTo>
                  <a:lnTo>
                    <a:pt x="1616410" y="1668435"/>
                  </a:lnTo>
                  <a:lnTo>
                    <a:pt x="1654401" y="1642589"/>
                  </a:lnTo>
                  <a:lnTo>
                    <a:pt x="1690985" y="1615211"/>
                  </a:lnTo>
                  <a:lnTo>
                    <a:pt x="1726103" y="1586354"/>
                  </a:lnTo>
                  <a:lnTo>
                    <a:pt x="1759696" y="1556069"/>
                  </a:lnTo>
                  <a:lnTo>
                    <a:pt x="1791707" y="1524411"/>
                  </a:lnTo>
                  <a:lnTo>
                    <a:pt x="1822077" y="1491431"/>
                  </a:lnTo>
                  <a:lnTo>
                    <a:pt x="1850747" y="1457182"/>
                  </a:lnTo>
                  <a:lnTo>
                    <a:pt x="1877658" y="1421717"/>
                  </a:lnTo>
                  <a:lnTo>
                    <a:pt x="1902753" y="1385090"/>
                  </a:lnTo>
                  <a:lnTo>
                    <a:pt x="1925973" y="1347352"/>
                  </a:lnTo>
                  <a:lnTo>
                    <a:pt x="1947258" y="1308556"/>
                  </a:lnTo>
                  <a:lnTo>
                    <a:pt x="1966552" y="1268755"/>
                  </a:lnTo>
                  <a:lnTo>
                    <a:pt x="1983795" y="1228001"/>
                  </a:lnTo>
                  <a:lnTo>
                    <a:pt x="1998928" y="1186349"/>
                  </a:lnTo>
                  <a:lnTo>
                    <a:pt x="2011894" y="1143849"/>
                  </a:lnTo>
                  <a:lnTo>
                    <a:pt x="2022634" y="1100556"/>
                  </a:lnTo>
                  <a:lnTo>
                    <a:pt x="2031088" y="1056521"/>
                  </a:lnTo>
                  <a:lnTo>
                    <a:pt x="2037200" y="1011797"/>
                  </a:lnTo>
                  <a:lnTo>
                    <a:pt x="2040910" y="966438"/>
                  </a:lnTo>
                  <a:lnTo>
                    <a:pt x="2042160" y="920496"/>
                  </a:lnTo>
                  <a:lnTo>
                    <a:pt x="2040910" y="874553"/>
                  </a:lnTo>
                  <a:lnTo>
                    <a:pt x="2037200" y="829194"/>
                  </a:lnTo>
                  <a:lnTo>
                    <a:pt x="2031088" y="784470"/>
                  </a:lnTo>
                  <a:lnTo>
                    <a:pt x="2022634" y="740435"/>
                  </a:lnTo>
                  <a:lnTo>
                    <a:pt x="2011894" y="697142"/>
                  </a:lnTo>
                  <a:lnTo>
                    <a:pt x="1998928" y="654642"/>
                  </a:lnTo>
                  <a:lnTo>
                    <a:pt x="1983795" y="612990"/>
                  </a:lnTo>
                  <a:lnTo>
                    <a:pt x="1966552" y="572236"/>
                  </a:lnTo>
                  <a:lnTo>
                    <a:pt x="1947258" y="532435"/>
                  </a:lnTo>
                  <a:lnTo>
                    <a:pt x="1925973" y="493639"/>
                  </a:lnTo>
                  <a:lnTo>
                    <a:pt x="1902753" y="455901"/>
                  </a:lnTo>
                  <a:lnTo>
                    <a:pt x="1877658" y="419274"/>
                  </a:lnTo>
                  <a:lnTo>
                    <a:pt x="1850747" y="383809"/>
                  </a:lnTo>
                  <a:lnTo>
                    <a:pt x="1822077" y="349560"/>
                  </a:lnTo>
                  <a:lnTo>
                    <a:pt x="1791707" y="316580"/>
                  </a:lnTo>
                  <a:lnTo>
                    <a:pt x="1759696" y="284922"/>
                  </a:lnTo>
                  <a:lnTo>
                    <a:pt x="1726103" y="254637"/>
                  </a:lnTo>
                  <a:lnTo>
                    <a:pt x="1690985" y="225780"/>
                  </a:lnTo>
                  <a:lnTo>
                    <a:pt x="1654401" y="198402"/>
                  </a:lnTo>
                  <a:lnTo>
                    <a:pt x="1616410" y="172556"/>
                  </a:lnTo>
                  <a:lnTo>
                    <a:pt x="1577070" y="148296"/>
                  </a:lnTo>
                  <a:lnTo>
                    <a:pt x="1536440" y="125673"/>
                  </a:lnTo>
                  <a:lnTo>
                    <a:pt x="1494578" y="104741"/>
                  </a:lnTo>
                  <a:lnTo>
                    <a:pt x="1451543" y="85552"/>
                  </a:lnTo>
                  <a:lnTo>
                    <a:pt x="1407393" y="68159"/>
                  </a:lnTo>
                  <a:lnTo>
                    <a:pt x="1362186" y="52615"/>
                  </a:lnTo>
                  <a:lnTo>
                    <a:pt x="1315982" y="38972"/>
                  </a:lnTo>
                  <a:lnTo>
                    <a:pt x="1268839" y="27283"/>
                  </a:lnTo>
                  <a:lnTo>
                    <a:pt x="1220815" y="17602"/>
                  </a:lnTo>
                  <a:lnTo>
                    <a:pt x="1171968" y="9980"/>
                  </a:lnTo>
                  <a:lnTo>
                    <a:pt x="1122358" y="4470"/>
                  </a:lnTo>
                  <a:lnTo>
                    <a:pt x="1072042" y="1126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3025" y="1076706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59" h="1841500">
                  <a:moveTo>
                    <a:pt x="0" y="920496"/>
                  </a:moveTo>
                  <a:lnTo>
                    <a:pt x="1249" y="874553"/>
                  </a:lnTo>
                  <a:lnTo>
                    <a:pt x="4959" y="829194"/>
                  </a:lnTo>
                  <a:lnTo>
                    <a:pt x="11071" y="784470"/>
                  </a:lnTo>
                  <a:lnTo>
                    <a:pt x="19525" y="740435"/>
                  </a:lnTo>
                  <a:lnTo>
                    <a:pt x="30265" y="697142"/>
                  </a:lnTo>
                  <a:lnTo>
                    <a:pt x="43231" y="654642"/>
                  </a:lnTo>
                  <a:lnTo>
                    <a:pt x="58364" y="612990"/>
                  </a:lnTo>
                  <a:lnTo>
                    <a:pt x="75607" y="572236"/>
                  </a:lnTo>
                  <a:lnTo>
                    <a:pt x="94901" y="532435"/>
                  </a:lnTo>
                  <a:lnTo>
                    <a:pt x="116186" y="493639"/>
                  </a:lnTo>
                  <a:lnTo>
                    <a:pt x="139406" y="455901"/>
                  </a:lnTo>
                  <a:lnTo>
                    <a:pt x="164501" y="419274"/>
                  </a:lnTo>
                  <a:lnTo>
                    <a:pt x="191412" y="383809"/>
                  </a:lnTo>
                  <a:lnTo>
                    <a:pt x="220082" y="349560"/>
                  </a:lnTo>
                  <a:lnTo>
                    <a:pt x="250452" y="316580"/>
                  </a:lnTo>
                  <a:lnTo>
                    <a:pt x="282463" y="284922"/>
                  </a:lnTo>
                  <a:lnTo>
                    <a:pt x="316056" y="254637"/>
                  </a:lnTo>
                  <a:lnTo>
                    <a:pt x="351174" y="225780"/>
                  </a:lnTo>
                  <a:lnTo>
                    <a:pt x="387758" y="198402"/>
                  </a:lnTo>
                  <a:lnTo>
                    <a:pt x="425749" y="172556"/>
                  </a:lnTo>
                  <a:lnTo>
                    <a:pt x="465089" y="148296"/>
                  </a:lnTo>
                  <a:lnTo>
                    <a:pt x="505719" y="125673"/>
                  </a:lnTo>
                  <a:lnTo>
                    <a:pt x="547581" y="104741"/>
                  </a:lnTo>
                  <a:lnTo>
                    <a:pt x="590616" y="85552"/>
                  </a:lnTo>
                  <a:lnTo>
                    <a:pt x="634766" y="68159"/>
                  </a:lnTo>
                  <a:lnTo>
                    <a:pt x="679973" y="52615"/>
                  </a:lnTo>
                  <a:lnTo>
                    <a:pt x="726177" y="38972"/>
                  </a:lnTo>
                  <a:lnTo>
                    <a:pt x="773320" y="27283"/>
                  </a:lnTo>
                  <a:lnTo>
                    <a:pt x="821344" y="17602"/>
                  </a:lnTo>
                  <a:lnTo>
                    <a:pt x="870191" y="9980"/>
                  </a:lnTo>
                  <a:lnTo>
                    <a:pt x="919801" y="4470"/>
                  </a:lnTo>
                  <a:lnTo>
                    <a:pt x="970117" y="1126"/>
                  </a:lnTo>
                  <a:lnTo>
                    <a:pt x="1021080" y="0"/>
                  </a:lnTo>
                  <a:lnTo>
                    <a:pt x="1072042" y="1126"/>
                  </a:lnTo>
                  <a:lnTo>
                    <a:pt x="1122358" y="4470"/>
                  </a:lnTo>
                  <a:lnTo>
                    <a:pt x="1171968" y="9980"/>
                  </a:lnTo>
                  <a:lnTo>
                    <a:pt x="1220815" y="17602"/>
                  </a:lnTo>
                  <a:lnTo>
                    <a:pt x="1268839" y="27283"/>
                  </a:lnTo>
                  <a:lnTo>
                    <a:pt x="1315982" y="38972"/>
                  </a:lnTo>
                  <a:lnTo>
                    <a:pt x="1362186" y="52615"/>
                  </a:lnTo>
                  <a:lnTo>
                    <a:pt x="1407393" y="68159"/>
                  </a:lnTo>
                  <a:lnTo>
                    <a:pt x="1451543" y="85552"/>
                  </a:lnTo>
                  <a:lnTo>
                    <a:pt x="1494578" y="104741"/>
                  </a:lnTo>
                  <a:lnTo>
                    <a:pt x="1536440" y="125673"/>
                  </a:lnTo>
                  <a:lnTo>
                    <a:pt x="1577070" y="148296"/>
                  </a:lnTo>
                  <a:lnTo>
                    <a:pt x="1616410" y="172556"/>
                  </a:lnTo>
                  <a:lnTo>
                    <a:pt x="1654401" y="198402"/>
                  </a:lnTo>
                  <a:lnTo>
                    <a:pt x="1690985" y="225780"/>
                  </a:lnTo>
                  <a:lnTo>
                    <a:pt x="1726103" y="254637"/>
                  </a:lnTo>
                  <a:lnTo>
                    <a:pt x="1759696" y="284922"/>
                  </a:lnTo>
                  <a:lnTo>
                    <a:pt x="1791707" y="316580"/>
                  </a:lnTo>
                  <a:lnTo>
                    <a:pt x="1822077" y="349560"/>
                  </a:lnTo>
                  <a:lnTo>
                    <a:pt x="1850747" y="383809"/>
                  </a:lnTo>
                  <a:lnTo>
                    <a:pt x="1877658" y="419274"/>
                  </a:lnTo>
                  <a:lnTo>
                    <a:pt x="1902753" y="455901"/>
                  </a:lnTo>
                  <a:lnTo>
                    <a:pt x="1925973" y="493639"/>
                  </a:lnTo>
                  <a:lnTo>
                    <a:pt x="1947258" y="532435"/>
                  </a:lnTo>
                  <a:lnTo>
                    <a:pt x="1966552" y="572236"/>
                  </a:lnTo>
                  <a:lnTo>
                    <a:pt x="1983795" y="612990"/>
                  </a:lnTo>
                  <a:lnTo>
                    <a:pt x="1998928" y="654642"/>
                  </a:lnTo>
                  <a:lnTo>
                    <a:pt x="2011894" y="697142"/>
                  </a:lnTo>
                  <a:lnTo>
                    <a:pt x="2022634" y="740435"/>
                  </a:lnTo>
                  <a:lnTo>
                    <a:pt x="2031088" y="784470"/>
                  </a:lnTo>
                  <a:lnTo>
                    <a:pt x="2037200" y="829194"/>
                  </a:lnTo>
                  <a:lnTo>
                    <a:pt x="2040910" y="874553"/>
                  </a:lnTo>
                  <a:lnTo>
                    <a:pt x="2042160" y="920496"/>
                  </a:lnTo>
                  <a:lnTo>
                    <a:pt x="2040910" y="966438"/>
                  </a:lnTo>
                  <a:lnTo>
                    <a:pt x="2037200" y="1011797"/>
                  </a:lnTo>
                  <a:lnTo>
                    <a:pt x="2031088" y="1056521"/>
                  </a:lnTo>
                  <a:lnTo>
                    <a:pt x="2022634" y="1100556"/>
                  </a:lnTo>
                  <a:lnTo>
                    <a:pt x="2011894" y="1143849"/>
                  </a:lnTo>
                  <a:lnTo>
                    <a:pt x="1998928" y="1186349"/>
                  </a:lnTo>
                  <a:lnTo>
                    <a:pt x="1983795" y="1228001"/>
                  </a:lnTo>
                  <a:lnTo>
                    <a:pt x="1966552" y="1268755"/>
                  </a:lnTo>
                  <a:lnTo>
                    <a:pt x="1947258" y="1308556"/>
                  </a:lnTo>
                  <a:lnTo>
                    <a:pt x="1925973" y="1347352"/>
                  </a:lnTo>
                  <a:lnTo>
                    <a:pt x="1902753" y="1385090"/>
                  </a:lnTo>
                  <a:lnTo>
                    <a:pt x="1877658" y="1421717"/>
                  </a:lnTo>
                  <a:lnTo>
                    <a:pt x="1850747" y="1457182"/>
                  </a:lnTo>
                  <a:lnTo>
                    <a:pt x="1822077" y="1491431"/>
                  </a:lnTo>
                  <a:lnTo>
                    <a:pt x="1791707" y="1524411"/>
                  </a:lnTo>
                  <a:lnTo>
                    <a:pt x="1759696" y="1556069"/>
                  </a:lnTo>
                  <a:lnTo>
                    <a:pt x="1726103" y="1586354"/>
                  </a:lnTo>
                  <a:lnTo>
                    <a:pt x="1690985" y="1615211"/>
                  </a:lnTo>
                  <a:lnTo>
                    <a:pt x="1654401" y="1642589"/>
                  </a:lnTo>
                  <a:lnTo>
                    <a:pt x="1616410" y="1668435"/>
                  </a:lnTo>
                  <a:lnTo>
                    <a:pt x="1577070" y="1692695"/>
                  </a:lnTo>
                  <a:lnTo>
                    <a:pt x="1536440" y="1715318"/>
                  </a:lnTo>
                  <a:lnTo>
                    <a:pt x="1494578" y="1736250"/>
                  </a:lnTo>
                  <a:lnTo>
                    <a:pt x="1451543" y="1755439"/>
                  </a:lnTo>
                  <a:lnTo>
                    <a:pt x="1407393" y="1772832"/>
                  </a:lnTo>
                  <a:lnTo>
                    <a:pt x="1362186" y="1788376"/>
                  </a:lnTo>
                  <a:lnTo>
                    <a:pt x="1315982" y="1802019"/>
                  </a:lnTo>
                  <a:lnTo>
                    <a:pt x="1268839" y="1813708"/>
                  </a:lnTo>
                  <a:lnTo>
                    <a:pt x="1220815" y="1823389"/>
                  </a:lnTo>
                  <a:lnTo>
                    <a:pt x="1171968" y="1831011"/>
                  </a:lnTo>
                  <a:lnTo>
                    <a:pt x="1122358" y="1836521"/>
                  </a:lnTo>
                  <a:lnTo>
                    <a:pt x="1072042" y="1839865"/>
                  </a:lnTo>
                  <a:lnTo>
                    <a:pt x="1021080" y="1840992"/>
                  </a:lnTo>
                  <a:lnTo>
                    <a:pt x="970117" y="1839865"/>
                  </a:lnTo>
                  <a:lnTo>
                    <a:pt x="919801" y="1836521"/>
                  </a:lnTo>
                  <a:lnTo>
                    <a:pt x="870191" y="1831011"/>
                  </a:lnTo>
                  <a:lnTo>
                    <a:pt x="821344" y="1823389"/>
                  </a:lnTo>
                  <a:lnTo>
                    <a:pt x="773320" y="1813708"/>
                  </a:lnTo>
                  <a:lnTo>
                    <a:pt x="726177" y="1802019"/>
                  </a:lnTo>
                  <a:lnTo>
                    <a:pt x="679973" y="1788376"/>
                  </a:lnTo>
                  <a:lnTo>
                    <a:pt x="634766" y="1772832"/>
                  </a:lnTo>
                  <a:lnTo>
                    <a:pt x="590616" y="1755439"/>
                  </a:lnTo>
                  <a:lnTo>
                    <a:pt x="547581" y="1736250"/>
                  </a:lnTo>
                  <a:lnTo>
                    <a:pt x="505719" y="1715318"/>
                  </a:lnTo>
                  <a:lnTo>
                    <a:pt x="465089" y="1692695"/>
                  </a:lnTo>
                  <a:lnTo>
                    <a:pt x="425749" y="1668435"/>
                  </a:lnTo>
                  <a:lnTo>
                    <a:pt x="387758" y="1642589"/>
                  </a:lnTo>
                  <a:lnTo>
                    <a:pt x="351174" y="1615211"/>
                  </a:lnTo>
                  <a:lnTo>
                    <a:pt x="316056" y="1586354"/>
                  </a:lnTo>
                  <a:lnTo>
                    <a:pt x="282463" y="1556069"/>
                  </a:lnTo>
                  <a:lnTo>
                    <a:pt x="250452" y="1524411"/>
                  </a:lnTo>
                  <a:lnTo>
                    <a:pt x="220082" y="1491431"/>
                  </a:lnTo>
                  <a:lnTo>
                    <a:pt x="191412" y="1457182"/>
                  </a:lnTo>
                  <a:lnTo>
                    <a:pt x="164501" y="1421717"/>
                  </a:lnTo>
                  <a:lnTo>
                    <a:pt x="139406" y="1385090"/>
                  </a:lnTo>
                  <a:lnTo>
                    <a:pt x="116186" y="1347352"/>
                  </a:lnTo>
                  <a:lnTo>
                    <a:pt x="94901" y="1308556"/>
                  </a:lnTo>
                  <a:lnTo>
                    <a:pt x="75607" y="1268755"/>
                  </a:lnTo>
                  <a:lnTo>
                    <a:pt x="58364" y="1228001"/>
                  </a:lnTo>
                  <a:lnTo>
                    <a:pt x="43231" y="1186349"/>
                  </a:lnTo>
                  <a:lnTo>
                    <a:pt x="30265" y="1143849"/>
                  </a:lnTo>
                  <a:lnTo>
                    <a:pt x="19525" y="1100556"/>
                  </a:lnTo>
                  <a:lnTo>
                    <a:pt x="11071" y="1056521"/>
                  </a:lnTo>
                  <a:lnTo>
                    <a:pt x="4959" y="1011797"/>
                  </a:lnTo>
                  <a:lnTo>
                    <a:pt x="1249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7825" y="1513418"/>
            <a:ext cx="11303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default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375" y="4628388"/>
            <a:ext cx="2070100" cy="1866900"/>
            <a:chOff x="341375" y="4628388"/>
            <a:chExt cx="2070100" cy="1866900"/>
          </a:xfrm>
        </p:grpSpPr>
        <p:sp>
          <p:nvSpPr>
            <p:cNvPr id="15" name="object 15"/>
            <p:cNvSpPr/>
            <p:nvPr/>
          </p:nvSpPr>
          <p:spPr>
            <a:xfrm>
              <a:off x="354329" y="4641342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1021841" y="0"/>
                  </a:moveTo>
                  <a:lnTo>
                    <a:pt x="970841" y="1126"/>
                  </a:lnTo>
                  <a:lnTo>
                    <a:pt x="920488" y="4470"/>
                  </a:lnTo>
                  <a:lnTo>
                    <a:pt x="870841" y="9980"/>
                  </a:lnTo>
                  <a:lnTo>
                    <a:pt x="821958" y="17602"/>
                  </a:lnTo>
                  <a:lnTo>
                    <a:pt x="773898" y="27283"/>
                  </a:lnTo>
                  <a:lnTo>
                    <a:pt x="726719" y="38972"/>
                  </a:lnTo>
                  <a:lnTo>
                    <a:pt x="680481" y="52615"/>
                  </a:lnTo>
                  <a:lnTo>
                    <a:pt x="635241" y="68159"/>
                  </a:lnTo>
                  <a:lnTo>
                    <a:pt x="591058" y="85552"/>
                  </a:lnTo>
                  <a:lnTo>
                    <a:pt x="547990" y="104741"/>
                  </a:lnTo>
                  <a:lnTo>
                    <a:pt x="506097" y="125673"/>
                  </a:lnTo>
                  <a:lnTo>
                    <a:pt x="465437" y="148296"/>
                  </a:lnTo>
                  <a:lnTo>
                    <a:pt x="426068" y="172556"/>
                  </a:lnTo>
                  <a:lnTo>
                    <a:pt x="388048" y="198402"/>
                  </a:lnTo>
                  <a:lnTo>
                    <a:pt x="351437" y="225780"/>
                  </a:lnTo>
                  <a:lnTo>
                    <a:pt x="316293" y="254637"/>
                  </a:lnTo>
                  <a:lnTo>
                    <a:pt x="282674" y="284922"/>
                  </a:lnTo>
                  <a:lnTo>
                    <a:pt x="250639" y="316580"/>
                  </a:lnTo>
                  <a:lnTo>
                    <a:pt x="220247" y="349560"/>
                  </a:lnTo>
                  <a:lnTo>
                    <a:pt x="191556" y="383809"/>
                  </a:lnTo>
                  <a:lnTo>
                    <a:pt x="164624" y="419274"/>
                  </a:lnTo>
                  <a:lnTo>
                    <a:pt x="139510" y="455901"/>
                  </a:lnTo>
                  <a:lnTo>
                    <a:pt x="116273" y="493639"/>
                  </a:lnTo>
                  <a:lnTo>
                    <a:pt x="94972" y="532435"/>
                  </a:lnTo>
                  <a:lnTo>
                    <a:pt x="75664" y="572236"/>
                  </a:lnTo>
                  <a:lnTo>
                    <a:pt x="58408" y="612990"/>
                  </a:lnTo>
                  <a:lnTo>
                    <a:pt x="43263" y="654642"/>
                  </a:lnTo>
                  <a:lnTo>
                    <a:pt x="30288" y="697142"/>
                  </a:lnTo>
                  <a:lnTo>
                    <a:pt x="19540" y="740435"/>
                  </a:lnTo>
                  <a:lnTo>
                    <a:pt x="11079" y="784470"/>
                  </a:lnTo>
                  <a:lnTo>
                    <a:pt x="4963" y="829194"/>
                  </a:lnTo>
                  <a:lnTo>
                    <a:pt x="1250" y="874553"/>
                  </a:lnTo>
                  <a:lnTo>
                    <a:pt x="0" y="920496"/>
                  </a:lnTo>
                  <a:lnTo>
                    <a:pt x="1250" y="966438"/>
                  </a:lnTo>
                  <a:lnTo>
                    <a:pt x="4963" y="1011797"/>
                  </a:lnTo>
                  <a:lnTo>
                    <a:pt x="11079" y="1056521"/>
                  </a:lnTo>
                  <a:lnTo>
                    <a:pt x="19540" y="1100556"/>
                  </a:lnTo>
                  <a:lnTo>
                    <a:pt x="30288" y="1143849"/>
                  </a:lnTo>
                  <a:lnTo>
                    <a:pt x="43263" y="1186349"/>
                  </a:lnTo>
                  <a:lnTo>
                    <a:pt x="58408" y="1228001"/>
                  </a:lnTo>
                  <a:lnTo>
                    <a:pt x="75664" y="1268755"/>
                  </a:lnTo>
                  <a:lnTo>
                    <a:pt x="94972" y="1308556"/>
                  </a:lnTo>
                  <a:lnTo>
                    <a:pt x="116273" y="1347352"/>
                  </a:lnTo>
                  <a:lnTo>
                    <a:pt x="139510" y="1385090"/>
                  </a:lnTo>
                  <a:lnTo>
                    <a:pt x="164624" y="1421717"/>
                  </a:lnTo>
                  <a:lnTo>
                    <a:pt x="191556" y="1457182"/>
                  </a:lnTo>
                  <a:lnTo>
                    <a:pt x="220247" y="1491431"/>
                  </a:lnTo>
                  <a:lnTo>
                    <a:pt x="250639" y="1524411"/>
                  </a:lnTo>
                  <a:lnTo>
                    <a:pt x="282674" y="1556069"/>
                  </a:lnTo>
                  <a:lnTo>
                    <a:pt x="316293" y="1586354"/>
                  </a:lnTo>
                  <a:lnTo>
                    <a:pt x="351437" y="1615211"/>
                  </a:lnTo>
                  <a:lnTo>
                    <a:pt x="388048" y="1642589"/>
                  </a:lnTo>
                  <a:lnTo>
                    <a:pt x="426068" y="1668435"/>
                  </a:lnTo>
                  <a:lnTo>
                    <a:pt x="465437" y="1692695"/>
                  </a:lnTo>
                  <a:lnTo>
                    <a:pt x="506097" y="1715318"/>
                  </a:lnTo>
                  <a:lnTo>
                    <a:pt x="547990" y="1736250"/>
                  </a:lnTo>
                  <a:lnTo>
                    <a:pt x="591058" y="1755439"/>
                  </a:lnTo>
                  <a:lnTo>
                    <a:pt x="635241" y="1772832"/>
                  </a:lnTo>
                  <a:lnTo>
                    <a:pt x="680481" y="1788376"/>
                  </a:lnTo>
                  <a:lnTo>
                    <a:pt x="726719" y="1802019"/>
                  </a:lnTo>
                  <a:lnTo>
                    <a:pt x="773898" y="1813708"/>
                  </a:lnTo>
                  <a:lnTo>
                    <a:pt x="821958" y="1823389"/>
                  </a:lnTo>
                  <a:lnTo>
                    <a:pt x="870841" y="1831011"/>
                  </a:lnTo>
                  <a:lnTo>
                    <a:pt x="920488" y="1836521"/>
                  </a:lnTo>
                  <a:lnTo>
                    <a:pt x="970841" y="1839865"/>
                  </a:lnTo>
                  <a:lnTo>
                    <a:pt x="1021841" y="1840992"/>
                  </a:lnTo>
                  <a:lnTo>
                    <a:pt x="1072842" y="1839865"/>
                  </a:lnTo>
                  <a:lnTo>
                    <a:pt x="1123195" y="1836521"/>
                  </a:lnTo>
                  <a:lnTo>
                    <a:pt x="1172842" y="1831011"/>
                  </a:lnTo>
                  <a:lnTo>
                    <a:pt x="1221725" y="1823389"/>
                  </a:lnTo>
                  <a:lnTo>
                    <a:pt x="1269785" y="1813708"/>
                  </a:lnTo>
                  <a:lnTo>
                    <a:pt x="1316964" y="1802019"/>
                  </a:lnTo>
                  <a:lnTo>
                    <a:pt x="1363202" y="1788376"/>
                  </a:lnTo>
                  <a:lnTo>
                    <a:pt x="1408442" y="1772832"/>
                  </a:lnTo>
                  <a:lnTo>
                    <a:pt x="1452625" y="1755439"/>
                  </a:lnTo>
                  <a:lnTo>
                    <a:pt x="1495693" y="1736250"/>
                  </a:lnTo>
                  <a:lnTo>
                    <a:pt x="1537586" y="1715318"/>
                  </a:lnTo>
                  <a:lnTo>
                    <a:pt x="1578246" y="1692695"/>
                  </a:lnTo>
                  <a:lnTo>
                    <a:pt x="1617615" y="1668435"/>
                  </a:lnTo>
                  <a:lnTo>
                    <a:pt x="1655635" y="1642589"/>
                  </a:lnTo>
                  <a:lnTo>
                    <a:pt x="1692246" y="1615211"/>
                  </a:lnTo>
                  <a:lnTo>
                    <a:pt x="1727390" y="1586354"/>
                  </a:lnTo>
                  <a:lnTo>
                    <a:pt x="1761009" y="1556069"/>
                  </a:lnTo>
                  <a:lnTo>
                    <a:pt x="1793044" y="1524411"/>
                  </a:lnTo>
                  <a:lnTo>
                    <a:pt x="1823436" y="1491431"/>
                  </a:lnTo>
                  <a:lnTo>
                    <a:pt x="1852127" y="1457182"/>
                  </a:lnTo>
                  <a:lnTo>
                    <a:pt x="1879059" y="1421717"/>
                  </a:lnTo>
                  <a:lnTo>
                    <a:pt x="1904173" y="1385090"/>
                  </a:lnTo>
                  <a:lnTo>
                    <a:pt x="1927410" y="1347352"/>
                  </a:lnTo>
                  <a:lnTo>
                    <a:pt x="1948711" y="1308556"/>
                  </a:lnTo>
                  <a:lnTo>
                    <a:pt x="1968019" y="1268755"/>
                  </a:lnTo>
                  <a:lnTo>
                    <a:pt x="1985275" y="1228001"/>
                  </a:lnTo>
                  <a:lnTo>
                    <a:pt x="2000420" y="1186349"/>
                  </a:lnTo>
                  <a:lnTo>
                    <a:pt x="2013395" y="1143849"/>
                  </a:lnTo>
                  <a:lnTo>
                    <a:pt x="2024143" y="1100556"/>
                  </a:lnTo>
                  <a:lnTo>
                    <a:pt x="2032604" y="1056521"/>
                  </a:lnTo>
                  <a:lnTo>
                    <a:pt x="2038720" y="1011797"/>
                  </a:lnTo>
                  <a:lnTo>
                    <a:pt x="2042433" y="966438"/>
                  </a:lnTo>
                  <a:lnTo>
                    <a:pt x="2043683" y="920496"/>
                  </a:lnTo>
                  <a:lnTo>
                    <a:pt x="2042433" y="874553"/>
                  </a:lnTo>
                  <a:lnTo>
                    <a:pt x="2038720" y="829194"/>
                  </a:lnTo>
                  <a:lnTo>
                    <a:pt x="2032604" y="784470"/>
                  </a:lnTo>
                  <a:lnTo>
                    <a:pt x="2024143" y="740435"/>
                  </a:lnTo>
                  <a:lnTo>
                    <a:pt x="2013395" y="697142"/>
                  </a:lnTo>
                  <a:lnTo>
                    <a:pt x="2000420" y="654642"/>
                  </a:lnTo>
                  <a:lnTo>
                    <a:pt x="1985275" y="612990"/>
                  </a:lnTo>
                  <a:lnTo>
                    <a:pt x="1968019" y="572236"/>
                  </a:lnTo>
                  <a:lnTo>
                    <a:pt x="1948711" y="532435"/>
                  </a:lnTo>
                  <a:lnTo>
                    <a:pt x="1927410" y="493639"/>
                  </a:lnTo>
                  <a:lnTo>
                    <a:pt x="1904173" y="455901"/>
                  </a:lnTo>
                  <a:lnTo>
                    <a:pt x="1879059" y="419274"/>
                  </a:lnTo>
                  <a:lnTo>
                    <a:pt x="1852127" y="383809"/>
                  </a:lnTo>
                  <a:lnTo>
                    <a:pt x="1823436" y="349560"/>
                  </a:lnTo>
                  <a:lnTo>
                    <a:pt x="1793044" y="316580"/>
                  </a:lnTo>
                  <a:lnTo>
                    <a:pt x="1761009" y="284922"/>
                  </a:lnTo>
                  <a:lnTo>
                    <a:pt x="1727390" y="254637"/>
                  </a:lnTo>
                  <a:lnTo>
                    <a:pt x="1692246" y="225780"/>
                  </a:lnTo>
                  <a:lnTo>
                    <a:pt x="1655635" y="198402"/>
                  </a:lnTo>
                  <a:lnTo>
                    <a:pt x="1617615" y="172556"/>
                  </a:lnTo>
                  <a:lnTo>
                    <a:pt x="1578246" y="148296"/>
                  </a:lnTo>
                  <a:lnTo>
                    <a:pt x="1537586" y="125673"/>
                  </a:lnTo>
                  <a:lnTo>
                    <a:pt x="1495693" y="104741"/>
                  </a:lnTo>
                  <a:lnTo>
                    <a:pt x="1452625" y="85552"/>
                  </a:lnTo>
                  <a:lnTo>
                    <a:pt x="1408442" y="68159"/>
                  </a:lnTo>
                  <a:lnTo>
                    <a:pt x="1363202" y="52615"/>
                  </a:lnTo>
                  <a:lnTo>
                    <a:pt x="1316964" y="38972"/>
                  </a:lnTo>
                  <a:lnTo>
                    <a:pt x="1269785" y="27283"/>
                  </a:lnTo>
                  <a:lnTo>
                    <a:pt x="1221725" y="17602"/>
                  </a:lnTo>
                  <a:lnTo>
                    <a:pt x="1172842" y="9980"/>
                  </a:lnTo>
                  <a:lnTo>
                    <a:pt x="1123195" y="4470"/>
                  </a:lnTo>
                  <a:lnTo>
                    <a:pt x="1072842" y="1126"/>
                  </a:lnTo>
                  <a:lnTo>
                    <a:pt x="102184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329" y="4641342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0" y="920496"/>
                  </a:moveTo>
                  <a:lnTo>
                    <a:pt x="1250" y="874553"/>
                  </a:lnTo>
                  <a:lnTo>
                    <a:pt x="4963" y="829194"/>
                  </a:lnTo>
                  <a:lnTo>
                    <a:pt x="11079" y="784470"/>
                  </a:lnTo>
                  <a:lnTo>
                    <a:pt x="19540" y="740435"/>
                  </a:lnTo>
                  <a:lnTo>
                    <a:pt x="30288" y="697142"/>
                  </a:lnTo>
                  <a:lnTo>
                    <a:pt x="43263" y="654642"/>
                  </a:lnTo>
                  <a:lnTo>
                    <a:pt x="58408" y="612990"/>
                  </a:lnTo>
                  <a:lnTo>
                    <a:pt x="75664" y="572236"/>
                  </a:lnTo>
                  <a:lnTo>
                    <a:pt x="94972" y="532435"/>
                  </a:lnTo>
                  <a:lnTo>
                    <a:pt x="116273" y="493639"/>
                  </a:lnTo>
                  <a:lnTo>
                    <a:pt x="139510" y="455901"/>
                  </a:lnTo>
                  <a:lnTo>
                    <a:pt x="164624" y="419274"/>
                  </a:lnTo>
                  <a:lnTo>
                    <a:pt x="191556" y="383809"/>
                  </a:lnTo>
                  <a:lnTo>
                    <a:pt x="220247" y="349560"/>
                  </a:lnTo>
                  <a:lnTo>
                    <a:pt x="250639" y="316580"/>
                  </a:lnTo>
                  <a:lnTo>
                    <a:pt x="282674" y="284922"/>
                  </a:lnTo>
                  <a:lnTo>
                    <a:pt x="316293" y="254637"/>
                  </a:lnTo>
                  <a:lnTo>
                    <a:pt x="351437" y="225780"/>
                  </a:lnTo>
                  <a:lnTo>
                    <a:pt x="388048" y="198402"/>
                  </a:lnTo>
                  <a:lnTo>
                    <a:pt x="426068" y="172556"/>
                  </a:lnTo>
                  <a:lnTo>
                    <a:pt x="465437" y="148296"/>
                  </a:lnTo>
                  <a:lnTo>
                    <a:pt x="506097" y="125673"/>
                  </a:lnTo>
                  <a:lnTo>
                    <a:pt x="547990" y="104741"/>
                  </a:lnTo>
                  <a:lnTo>
                    <a:pt x="591058" y="85552"/>
                  </a:lnTo>
                  <a:lnTo>
                    <a:pt x="635241" y="68159"/>
                  </a:lnTo>
                  <a:lnTo>
                    <a:pt x="680481" y="52615"/>
                  </a:lnTo>
                  <a:lnTo>
                    <a:pt x="726719" y="38972"/>
                  </a:lnTo>
                  <a:lnTo>
                    <a:pt x="773898" y="27283"/>
                  </a:lnTo>
                  <a:lnTo>
                    <a:pt x="821958" y="17602"/>
                  </a:lnTo>
                  <a:lnTo>
                    <a:pt x="870841" y="9980"/>
                  </a:lnTo>
                  <a:lnTo>
                    <a:pt x="920488" y="4470"/>
                  </a:lnTo>
                  <a:lnTo>
                    <a:pt x="970841" y="1126"/>
                  </a:lnTo>
                  <a:lnTo>
                    <a:pt x="1021841" y="0"/>
                  </a:lnTo>
                  <a:lnTo>
                    <a:pt x="1072842" y="1126"/>
                  </a:lnTo>
                  <a:lnTo>
                    <a:pt x="1123195" y="4470"/>
                  </a:lnTo>
                  <a:lnTo>
                    <a:pt x="1172842" y="9980"/>
                  </a:lnTo>
                  <a:lnTo>
                    <a:pt x="1221725" y="17602"/>
                  </a:lnTo>
                  <a:lnTo>
                    <a:pt x="1269785" y="27283"/>
                  </a:lnTo>
                  <a:lnTo>
                    <a:pt x="1316964" y="38972"/>
                  </a:lnTo>
                  <a:lnTo>
                    <a:pt x="1363202" y="52615"/>
                  </a:lnTo>
                  <a:lnTo>
                    <a:pt x="1408442" y="68159"/>
                  </a:lnTo>
                  <a:lnTo>
                    <a:pt x="1452625" y="85552"/>
                  </a:lnTo>
                  <a:lnTo>
                    <a:pt x="1495693" y="104741"/>
                  </a:lnTo>
                  <a:lnTo>
                    <a:pt x="1537586" y="125673"/>
                  </a:lnTo>
                  <a:lnTo>
                    <a:pt x="1578246" y="148296"/>
                  </a:lnTo>
                  <a:lnTo>
                    <a:pt x="1617615" y="172556"/>
                  </a:lnTo>
                  <a:lnTo>
                    <a:pt x="1655635" y="198402"/>
                  </a:lnTo>
                  <a:lnTo>
                    <a:pt x="1692246" y="225780"/>
                  </a:lnTo>
                  <a:lnTo>
                    <a:pt x="1727390" y="254637"/>
                  </a:lnTo>
                  <a:lnTo>
                    <a:pt x="1761009" y="284922"/>
                  </a:lnTo>
                  <a:lnTo>
                    <a:pt x="1793044" y="316580"/>
                  </a:lnTo>
                  <a:lnTo>
                    <a:pt x="1823436" y="349560"/>
                  </a:lnTo>
                  <a:lnTo>
                    <a:pt x="1852127" y="383809"/>
                  </a:lnTo>
                  <a:lnTo>
                    <a:pt x="1879059" y="419274"/>
                  </a:lnTo>
                  <a:lnTo>
                    <a:pt x="1904173" y="455901"/>
                  </a:lnTo>
                  <a:lnTo>
                    <a:pt x="1927410" y="493639"/>
                  </a:lnTo>
                  <a:lnTo>
                    <a:pt x="1948711" y="532435"/>
                  </a:lnTo>
                  <a:lnTo>
                    <a:pt x="1968019" y="572236"/>
                  </a:lnTo>
                  <a:lnTo>
                    <a:pt x="1985275" y="612990"/>
                  </a:lnTo>
                  <a:lnTo>
                    <a:pt x="2000420" y="654642"/>
                  </a:lnTo>
                  <a:lnTo>
                    <a:pt x="2013395" y="697142"/>
                  </a:lnTo>
                  <a:lnTo>
                    <a:pt x="2024143" y="740435"/>
                  </a:lnTo>
                  <a:lnTo>
                    <a:pt x="2032604" y="784470"/>
                  </a:lnTo>
                  <a:lnTo>
                    <a:pt x="2038720" y="829194"/>
                  </a:lnTo>
                  <a:lnTo>
                    <a:pt x="2042433" y="874553"/>
                  </a:lnTo>
                  <a:lnTo>
                    <a:pt x="2043683" y="920496"/>
                  </a:lnTo>
                  <a:lnTo>
                    <a:pt x="2042433" y="966438"/>
                  </a:lnTo>
                  <a:lnTo>
                    <a:pt x="2038720" y="1011797"/>
                  </a:lnTo>
                  <a:lnTo>
                    <a:pt x="2032604" y="1056521"/>
                  </a:lnTo>
                  <a:lnTo>
                    <a:pt x="2024143" y="1100556"/>
                  </a:lnTo>
                  <a:lnTo>
                    <a:pt x="2013395" y="1143849"/>
                  </a:lnTo>
                  <a:lnTo>
                    <a:pt x="2000420" y="1186349"/>
                  </a:lnTo>
                  <a:lnTo>
                    <a:pt x="1985275" y="1228001"/>
                  </a:lnTo>
                  <a:lnTo>
                    <a:pt x="1968019" y="1268755"/>
                  </a:lnTo>
                  <a:lnTo>
                    <a:pt x="1948711" y="1308556"/>
                  </a:lnTo>
                  <a:lnTo>
                    <a:pt x="1927410" y="1347352"/>
                  </a:lnTo>
                  <a:lnTo>
                    <a:pt x="1904173" y="1385090"/>
                  </a:lnTo>
                  <a:lnTo>
                    <a:pt x="1879059" y="1421717"/>
                  </a:lnTo>
                  <a:lnTo>
                    <a:pt x="1852127" y="1457182"/>
                  </a:lnTo>
                  <a:lnTo>
                    <a:pt x="1823436" y="1491431"/>
                  </a:lnTo>
                  <a:lnTo>
                    <a:pt x="1793044" y="1524411"/>
                  </a:lnTo>
                  <a:lnTo>
                    <a:pt x="1761009" y="1556069"/>
                  </a:lnTo>
                  <a:lnTo>
                    <a:pt x="1727390" y="1586354"/>
                  </a:lnTo>
                  <a:lnTo>
                    <a:pt x="1692246" y="1615211"/>
                  </a:lnTo>
                  <a:lnTo>
                    <a:pt x="1655635" y="1642589"/>
                  </a:lnTo>
                  <a:lnTo>
                    <a:pt x="1617615" y="1668435"/>
                  </a:lnTo>
                  <a:lnTo>
                    <a:pt x="1578246" y="1692695"/>
                  </a:lnTo>
                  <a:lnTo>
                    <a:pt x="1537586" y="1715318"/>
                  </a:lnTo>
                  <a:lnTo>
                    <a:pt x="1495693" y="1736250"/>
                  </a:lnTo>
                  <a:lnTo>
                    <a:pt x="1452625" y="1755439"/>
                  </a:lnTo>
                  <a:lnTo>
                    <a:pt x="1408442" y="1772832"/>
                  </a:lnTo>
                  <a:lnTo>
                    <a:pt x="1363202" y="1788376"/>
                  </a:lnTo>
                  <a:lnTo>
                    <a:pt x="1316964" y="1802019"/>
                  </a:lnTo>
                  <a:lnTo>
                    <a:pt x="1269785" y="1813708"/>
                  </a:lnTo>
                  <a:lnTo>
                    <a:pt x="1221725" y="1823389"/>
                  </a:lnTo>
                  <a:lnTo>
                    <a:pt x="1172842" y="1831011"/>
                  </a:lnTo>
                  <a:lnTo>
                    <a:pt x="1123195" y="1836521"/>
                  </a:lnTo>
                  <a:lnTo>
                    <a:pt x="1072842" y="1839865"/>
                  </a:lnTo>
                  <a:lnTo>
                    <a:pt x="1021841" y="1840992"/>
                  </a:lnTo>
                  <a:lnTo>
                    <a:pt x="970841" y="1839865"/>
                  </a:lnTo>
                  <a:lnTo>
                    <a:pt x="920488" y="1836521"/>
                  </a:lnTo>
                  <a:lnTo>
                    <a:pt x="870841" y="1831011"/>
                  </a:lnTo>
                  <a:lnTo>
                    <a:pt x="821958" y="1823389"/>
                  </a:lnTo>
                  <a:lnTo>
                    <a:pt x="773898" y="1813708"/>
                  </a:lnTo>
                  <a:lnTo>
                    <a:pt x="726719" y="1802019"/>
                  </a:lnTo>
                  <a:lnTo>
                    <a:pt x="680481" y="1788376"/>
                  </a:lnTo>
                  <a:lnTo>
                    <a:pt x="635241" y="1772832"/>
                  </a:lnTo>
                  <a:lnTo>
                    <a:pt x="591058" y="1755439"/>
                  </a:lnTo>
                  <a:lnTo>
                    <a:pt x="547990" y="1736250"/>
                  </a:lnTo>
                  <a:lnTo>
                    <a:pt x="506097" y="1715318"/>
                  </a:lnTo>
                  <a:lnTo>
                    <a:pt x="465437" y="1692695"/>
                  </a:lnTo>
                  <a:lnTo>
                    <a:pt x="426068" y="1668435"/>
                  </a:lnTo>
                  <a:lnTo>
                    <a:pt x="388048" y="1642589"/>
                  </a:lnTo>
                  <a:lnTo>
                    <a:pt x="351437" y="1615211"/>
                  </a:lnTo>
                  <a:lnTo>
                    <a:pt x="316293" y="1586354"/>
                  </a:lnTo>
                  <a:lnTo>
                    <a:pt x="282674" y="1556069"/>
                  </a:lnTo>
                  <a:lnTo>
                    <a:pt x="250639" y="1524411"/>
                  </a:lnTo>
                  <a:lnTo>
                    <a:pt x="220247" y="1491431"/>
                  </a:lnTo>
                  <a:lnTo>
                    <a:pt x="191556" y="1457182"/>
                  </a:lnTo>
                  <a:lnTo>
                    <a:pt x="164624" y="1421717"/>
                  </a:lnTo>
                  <a:lnTo>
                    <a:pt x="139510" y="1385090"/>
                  </a:lnTo>
                  <a:lnTo>
                    <a:pt x="116273" y="1347352"/>
                  </a:lnTo>
                  <a:lnTo>
                    <a:pt x="94972" y="1308556"/>
                  </a:lnTo>
                  <a:lnTo>
                    <a:pt x="75664" y="1268755"/>
                  </a:lnTo>
                  <a:lnTo>
                    <a:pt x="58408" y="1228001"/>
                  </a:lnTo>
                  <a:lnTo>
                    <a:pt x="43263" y="1186349"/>
                  </a:lnTo>
                  <a:lnTo>
                    <a:pt x="30288" y="1143849"/>
                  </a:lnTo>
                  <a:lnTo>
                    <a:pt x="19540" y="1100556"/>
                  </a:lnTo>
                  <a:lnTo>
                    <a:pt x="11079" y="1056521"/>
                  </a:lnTo>
                  <a:lnTo>
                    <a:pt x="4963" y="1011797"/>
                  </a:lnTo>
                  <a:lnTo>
                    <a:pt x="1250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0007" y="5230394"/>
            <a:ext cx="12319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513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rest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23432" y="3526535"/>
            <a:ext cx="2068195" cy="1866900"/>
            <a:chOff x="6123432" y="3526535"/>
            <a:chExt cx="2068195" cy="1866900"/>
          </a:xfrm>
        </p:grpSpPr>
        <p:sp>
          <p:nvSpPr>
            <p:cNvPr id="19" name="object 19"/>
            <p:cNvSpPr/>
            <p:nvPr/>
          </p:nvSpPr>
          <p:spPr>
            <a:xfrm>
              <a:off x="6136386" y="3539489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59" h="1841500">
                  <a:moveTo>
                    <a:pt x="1021080" y="0"/>
                  </a:moveTo>
                  <a:lnTo>
                    <a:pt x="970117" y="1126"/>
                  </a:lnTo>
                  <a:lnTo>
                    <a:pt x="919801" y="4470"/>
                  </a:lnTo>
                  <a:lnTo>
                    <a:pt x="870191" y="9980"/>
                  </a:lnTo>
                  <a:lnTo>
                    <a:pt x="821344" y="17602"/>
                  </a:lnTo>
                  <a:lnTo>
                    <a:pt x="773320" y="27283"/>
                  </a:lnTo>
                  <a:lnTo>
                    <a:pt x="726177" y="38972"/>
                  </a:lnTo>
                  <a:lnTo>
                    <a:pt x="679973" y="52615"/>
                  </a:lnTo>
                  <a:lnTo>
                    <a:pt x="634766" y="68159"/>
                  </a:lnTo>
                  <a:lnTo>
                    <a:pt x="590616" y="85552"/>
                  </a:lnTo>
                  <a:lnTo>
                    <a:pt x="547581" y="104741"/>
                  </a:lnTo>
                  <a:lnTo>
                    <a:pt x="505719" y="125673"/>
                  </a:lnTo>
                  <a:lnTo>
                    <a:pt x="465089" y="148296"/>
                  </a:lnTo>
                  <a:lnTo>
                    <a:pt x="425749" y="172556"/>
                  </a:lnTo>
                  <a:lnTo>
                    <a:pt x="387758" y="198402"/>
                  </a:lnTo>
                  <a:lnTo>
                    <a:pt x="351174" y="225780"/>
                  </a:lnTo>
                  <a:lnTo>
                    <a:pt x="316056" y="254637"/>
                  </a:lnTo>
                  <a:lnTo>
                    <a:pt x="282463" y="284922"/>
                  </a:lnTo>
                  <a:lnTo>
                    <a:pt x="250452" y="316580"/>
                  </a:lnTo>
                  <a:lnTo>
                    <a:pt x="220082" y="349560"/>
                  </a:lnTo>
                  <a:lnTo>
                    <a:pt x="191412" y="383809"/>
                  </a:lnTo>
                  <a:lnTo>
                    <a:pt x="164501" y="419274"/>
                  </a:lnTo>
                  <a:lnTo>
                    <a:pt x="139406" y="455901"/>
                  </a:lnTo>
                  <a:lnTo>
                    <a:pt x="116186" y="493639"/>
                  </a:lnTo>
                  <a:lnTo>
                    <a:pt x="94901" y="532435"/>
                  </a:lnTo>
                  <a:lnTo>
                    <a:pt x="75607" y="572236"/>
                  </a:lnTo>
                  <a:lnTo>
                    <a:pt x="58364" y="612990"/>
                  </a:lnTo>
                  <a:lnTo>
                    <a:pt x="43231" y="654642"/>
                  </a:lnTo>
                  <a:lnTo>
                    <a:pt x="30265" y="697142"/>
                  </a:lnTo>
                  <a:lnTo>
                    <a:pt x="19525" y="740435"/>
                  </a:lnTo>
                  <a:lnTo>
                    <a:pt x="11071" y="784470"/>
                  </a:lnTo>
                  <a:lnTo>
                    <a:pt x="4959" y="829194"/>
                  </a:lnTo>
                  <a:lnTo>
                    <a:pt x="1249" y="874553"/>
                  </a:lnTo>
                  <a:lnTo>
                    <a:pt x="0" y="920496"/>
                  </a:lnTo>
                  <a:lnTo>
                    <a:pt x="1249" y="966438"/>
                  </a:lnTo>
                  <a:lnTo>
                    <a:pt x="4959" y="1011797"/>
                  </a:lnTo>
                  <a:lnTo>
                    <a:pt x="11071" y="1056521"/>
                  </a:lnTo>
                  <a:lnTo>
                    <a:pt x="19525" y="1100556"/>
                  </a:lnTo>
                  <a:lnTo>
                    <a:pt x="30265" y="1143849"/>
                  </a:lnTo>
                  <a:lnTo>
                    <a:pt x="43231" y="1186349"/>
                  </a:lnTo>
                  <a:lnTo>
                    <a:pt x="58364" y="1228001"/>
                  </a:lnTo>
                  <a:lnTo>
                    <a:pt x="75607" y="1268755"/>
                  </a:lnTo>
                  <a:lnTo>
                    <a:pt x="94901" y="1308556"/>
                  </a:lnTo>
                  <a:lnTo>
                    <a:pt x="116186" y="1347352"/>
                  </a:lnTo>
                  <a:lnTo>
                    <a:pt x="139406" y="1385090"/>
                  </a:lnTo>
                  <a:lnTo>
                    <a:pt x="164501" y="1421717"/>
                  </a:lnTo>
                  <a:lnTo>
                    <a:pt x="191412" y="1457182"/>
                  </a:lnTo>
                  <a:lnTo>
                    <a:pt x="220082" y="1491431"/>
                  </a:lnTo>
                  <a:lnTo>
                    <a:pt x="250452" y="1524411"/>
                  </a:lnTo>
                  <a:lnTo>
                    <a:pt x="282463" y="1556069"/>
                  </a:lnTo>
                  <a:lnTo>
                    <a:pt x="316056" y="1586354"/>
                  </a:lnTo>
                  <a:lnTo>
                    <a:pt x="351174" y="1615211"/>
                  </a:lnTo>
                  <a:lnTo>
                    <a:pt x="387758" y="1642589"/>
                  </a:lnTo>
                  <a:lnTo>
                    <a:pt x="425749" y="1668435"/>
                  </a:lnTo>
                  <a:lnTo>
                    <a:pt x="465089" y="1692695"/>
                  </a:lnTo>
                  <a:lnTo>
                    <a:pt x="505719" y="1715318"/>
                  </a:lnTo>
                  <a:lnTo>
                    <a:pt x="547581" y="1736250"/>
                  </a:lnTo>
                  <a:lnTo>
                    <a:pt x="590616" y="1755439"/>
                  </a:lnTo>
                  <a:lnTo>
                    <a:pt x="634766" y="1772832"/>
                  </a:lnTo>
                  <a:lnTo>
                    <a:pt x="679973" y="1788376"/>
                  </a:lnTo>
                  <a:lnTo>
                    <a:pt x="726177" y="1802019"/>
                  </a:lnTo>
                  <a:lnTo>
                    <a:pt x="773320" y="1813708"/>
                  </a:lnTo>
                  <a:lnTo>
                    <a:pt x="821344" y="1823389"/>
                  </a:lnTo>
                  <a:lnTo>
                    <a:pt x="870191" y="1831011"/>
                  </a:lnTo>
                  <a:lnTo>
                    <a:pt x="919801" y="1836521"/>
                  </a:lnTo>
                  <a:lnTo>
                    <a:pt x="970117" y="1839865"/>
                  </a:lnTo>
                  <a:lnTo>
                    <a:pt x="1021080" y="1840992"/>
                  </a:lnTo>
                  <a:lnTo>
                    <a:pt x="1072042" y="1839865"/>
                  </a:lnTo>
                  <a:lnTo>
                    <a:pt x="1122358" y="1836521"/>
                  </a:lnTo>
                  <a:lnTo>
                    <a:pt x="1171968" y="1831011"/>
                  </a:lnTo>
                  <a:lnTo>
                    <a:pt x="1220815" y="1823389"/>
                  </a:lnTo>
                  <a:lnTo>
                    <a:pt x="1268839" y="1813708"/>
                  </a:lnTo>
                  <a:lnTo>
                    <a:pt x="1315982" y="1802019"/>
                  </a:lnTo>
                  <a:lnTo>
                    <a:pt x="1362186" y="1788376"/>
                  </a:lnTo>
                  <a:lnTo>
                    <a:pt x="1407393" y="1772832"/>
                  </a:lnTo>
                  <a:lnTo>
                    <a:pt x="1451543" y="1755439"/>
                  </a:lnTo>
                  <a:lnTo>
                    <a:pt x="1494578" y="1736250"/>
                  </a:lnTo>
                  <a:lnTo>
                    <a:pt x="1536440" y="1715318"/>
                  </a:lnTo>
                  <a:lnTo>
                    <a:pt x="1577070" y="1692695"/>
                  </a:lnTo>
                  <a:lnTo>
                    <a:pt x="1616410" y="1668435"/>
                  </a:lnTo>
                  <a:lnTo>
                    <a:pt x="1654401" y="1642589"/>
                  </a:lnTo>
                  <a:lnTo>
                    <a:pt x="1690985" y="1615211"/>
                  </a:lnTo>
                  <a:lnTo>
                    <a:pt x="1726103" y="1586354"/>
                  </a:lnTo>
                  <a:lnTo>
                    <a:pt x="1759696" y="1556069"/>
                  </a:lnTo>
                  <a:lnTo>
                    <a:pt x="1791707" y="1524411"/>
                  </a:lnTo>
                  <a:lnTo>
                    <a:pt x="1822077" y="1491431"/>
                  </a:lnTo>
                  <a:lnTo>
                    <a:pt x="1850747" y="1457182"/>
                  </a:lnTo>
                  <a:lnTo>
                    <a:pt x="1877658" y="1421717"/>
                  </a:lnTo>
                  <a:lnTo>
                    <a:pt x="1902753" y="1385090"/>
                  </a:lnTo>
                  <a:lnTo>
                    <a:pt x="1925973" y="1347352"/>
                  </a:lnTo>
                  <a:lnTo>
                    <a:pt x="1947258" y="1308556"/>
                  </a:lnTo>
                  <a:lnTo>
                    <a:pt x="1966552" y="1268755"/>
                  </a:lnTo>
                  <a:lnTo>
                    <a:pt x="1983795" y="1228001"/>
                  </a:lnTo>
                  <a:lnTo>
                    <a:pt x="1998928" y="1186349"/>
                  </a:lnTo>
                  <a:lnTo>
                    <a:pt x="2011894" y="1143849"/>
                  </a:lnTo>
                  <a:lnTo>
                    <a:pt x="2022634" y="1100556"/>
                  </a:lnTo>
                  <a:lnTo>
                    <a:pt x="2031088" y="1056521"/>
                  </a:lnTo>
                  <a:lnTo>
                    <a:pt x="2037200" y="1011797"/>
                  </a:lnTo>
                  <a:lnTo>
                    <a:pt x="2040910" y="966438"/>
                  </a:lnTo>
                  <a:lnTo>
                    <a:pt x="2042160" y="920496"/>
                  </a:lnTo>
                  <a:lnTo>
                    <a:pt x="2040910" y="874553"/>
                  </a:lnTo>
                  <a:lnTo>
                    <a:pt x="2037200" y="829194"/>
                  </a:lnTo>
                  <a:lnTo>
                    <a:pt x="2031088" y="784470"/>
                  </a:lnTo>
                  <a:lnTo>
                    <a:pt x="2022634" y="740435"/>
                  </a:lnTo>
                  <a:lnTo>
                    <a:pt x="2011894" y="697142"/>
                  </a:lnTo>
                  <a:lnTo>
                    <a:pt x="1998928" y="654642"/>
                  </a:lnTo>
                  <a:lnTo>
                    <a:pt x="1983795" y="612990"/>
                  </a:lnTo>
                  <a:lnTo>
                    <a:pt x="1966552" y="572236"/>
                  </a:lnTo>
                  <a:lnTo>
                    <a:pt x="1947258" y="532435"/>
                  </a:lnTo>
                  <a:lnTo>
                    <a:pt x="1925973" y="493639"/>
                  </a:lnTo>
                  <a:lnTo>
                    <a:pt x="1902753" y="455901"/>
                  </a:lnTo>
                  <a:lnTo>
                    <a:pt x="1877658" y="419274"/>
                  </a:lnTo>
                  <a:lnTo>
                    <a:pt x="1850747" y="383809"/>
                  </a:lnTo>
                  <a:lnTo>
                    <a:pt x="1822077" y="349560"/>
                  </a:lnTo>
                  <a:lnTo>
                    <a:pt x="1791707" y="316580"/>
                  </a:lnTo>
                  <a:lnTo>
                    <a:pt x="1759696" y="284922"/>
                  </a:lnTo>
                  <a:lnTo>
                    <a:pt x="1726103" y="254637"/>
                  </a:lnTo>
                  <a:lnTo>
                    <a:pt x="1690985" y="225780"/>
                  </a:lnTo>
                  <a:lnTo>
                    <a:pt x="1654401" y="198402"/>
                  </a:lnTo>
                  <a:lnTo>
                    <a:pt x="1616410" y="172556"/>
                  </a:lnTo>
                  <a:lnTo>
                    <a:pt x="1577070" y="148296"/>
                  </a:lnTo>
                  <a:lnTo>
                    <a:pt x="1536440" y="125673"/>
                  </a:lnTo>
                  <a:lnTo>
                    <a:pt x="1494578" y="104741"/>
                  </a:lnTo>
                  <a:lnTo>
                    <a:pt x="1451543" y="85552"/>
                  </a:lnTo>
                  <a:lnTo>
                    <a:pt x="1407393" y="68159"/>
                  </a:lnTo>
                  <a:lnTo>
                    <a:pt x="1362186" y="52615"/>
                  </a:lnTo>
                  <a:lnTo>
                    <a:pt x="1315982" y="38972"/>
                  </a:lnTo>
                  <a:lnTo>
                    <a:pt x="1268839" y="27283"/>
                  </a:lnTo>
                  <a:lnTo>
                    <a:pt x="1220815" y="17602"/>
                  </a:lnTo>
                  <a:lnTo>
                    <a:pt x="1171968" y="9980"/>
                  </a:lnTo>
                  <a:lnTo>
                    <a:pt x="1122358" y="4470"/>
                  </a:lnTo>
                  <a:lnTo>
                    <a:pt x="1072042" y="1126"/>
                  </a:lnTo>
                  <a:lnTo>
                    <a:pt x="10210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6386" y="3539489"/>
              <a:ext cx="2042160" cy="1841500"/>
            </a:xfrm>
            <a:custGeom>
              <a:avLst/>
              <a:gdLst/>
              <a:ahLst/>
              <a:cxnLst/>
              <a:rect l="l" t="t" r="r" b="b"/>
              <a:pathLst>
                <a:path w="2042159" h="1841500">
                  <a:moveTo>
                    <a:pt x="0" y="920496"/>
                  </a:moveTo>
                  <a:lnTo>
                    <a:pt x="1249" y="874553"/>
                  </a:lnTo>
                  <a:lnTo>
                    <a:pt x="4959" y="829194"/>
                  </a:lnTo>
                  <a:lnTo>
                    <a:pt x="11071" y="784470"/>
                  </a:lnTo>
                  <a:lnTo>
                    <a:pt x="19525" y="740435"/>
                  </a:lnTo>
                  <a:lnTo>
                    <a:pt x="30265" y="697142"/>
                  </a:lnTo>
                  <a:lnTo>
                    <a:pt x="43231" y="654642"/>
                  </a:lnTo>
                  <a:lnTo>
                    <a:pt x="58364" y="612990"/>
                  </a:lnTo>
                  <a:lnTo>
                    <a:pt x="75607" y="572236"/>
                  </a:lnTo>
                  <a:lnTo>
                    <a:pt x="94901" y="532435"/>
                  </a:lnTo>
                  <a:lnTo>
                    <a:pt x="116186" y="493639"/>
                  </a:lnTo>
                  <a:lnTo>
                    <a:pt x="139406" y="455901"/>
                  </a:lnTo>
                  <a:lnTo>
                    <a:pt x="164501" y="419274"/>
                  </a:lnTo>
                  <a:lnTo>
                    <a:pt x="191412" y="383809"/>
                  </a:lnTo>
                  <a:lnTo>
                    <a:pt x="220082" y="349560"/>
                  </a:lnTo>
                  <a:lnTo>
                    <a:pt x="250452" y="316580"/>
                  </a:lnTo>
                  <a:lnTo>
                    <a:pt x="282463" y="284922"/>
                  </a:lnTo>
                  <a:lnTo>
                    <a:pt x="316056" y="254637"/>
                  </a:lnTo>
                  <a:lnTo>
                    <a:pt x="351174" y="225780"/>
                  </a:lnTo>
                  <a:lnTo>
                    <a:pt x="387758" y="198402"/>
                  </a:lnTo>
                  <a:lnTo>
                    <a:pt x="425749" y="172556"/>
                  </a:lnTo>
                  <a:lnTo>
                    <a:pt x="465089" y="148296"/>
                  </a:lnTo>
                  <a:lnTo>
                    <a:pt x="505719" y="125673"/>
                  </a:lnTo>
                  <a:lnTo>
                    <a:pt x="547581" y="104741"/>
                  </a:lnTo>
                  <a:lnTo>
                    <a:pt x="590616" y="85552"/>
                  </a:lnTo>
                  <a:lnTo>
                    <a:pt x="634766" y="68159"/>
                  </a:lnTo>
                  <a:lnTo>
                    <a:pt x="679973" y="52615"/>
                  </a:lnTo>
                  <a:lnTo>
                    <a:pt x="726177" y="38972"/>
                  </a:lnTo>
                  <a:lnTo>
                    <a:pt x="773320" y="27283"/>
                  </a:lnTo>
                  <a:lnTo>
                    <a:pt x="821344" y="17602"/>
                  </a:lnTo>
                  <a:lnTo>
                    <a:pt x="870191" y="9980"/>
                  </a:lnTo>
                  <a:lnTo>
                    <a:pt x="919801" y="4470"/>
                  </a:lnTo>
                  <a:lnTo>
                    <a:pt x="970117" y="1126"/>
                  </a:lnTo>
                  <a:lnTo>
                    <a:pt x="1021080" y="0"/>
                  </a:lnTo>
                  <a:lnTo>
                    <a:pt x="1072042" y="1126"/>
                  </a:lnTo>
                  <a:lnTo>
                    <a:pt x="1122358" y="4470"/>
                  </a:lnTo>
                  <a:lnTo>
                    <a:pt x="1171968" y="9980"/>
                  </a:lnTo>
                  <a:lnTo>
                    <a:pt x="1220815" y="17602"/>
                  </a:lnTo>
                  <a:lnTo>
                    <a:pt x="1268839" y="27283"/>
                  </a:lnTo>
                  <a:lnTo>
                    <a:pt x="1315982" y="38972"/>
                  </a:lnTo>
                  <a:lnTo>
                    <a:pt x="1362186" y="52615"/>
                  </a:lnTo>
                  <a:lnTo>
                    <a:pt x="1407393" y="68159"/>
                  </a:lnTo>
                  <a:lnTo>
                    <a:pt x="1451543" y="85552"/>
                  </a:lnTo>
                  <a:lnTo>
                    <a:pt x="1494578" y="104741"/>
                  </a:lnTo>
                  <a:lnTo>
                    <a:pt x="1536440" y="125673"/>
                  </a:lnTo>
                  <a:lnTo>
                    <a:pt x="1577070" y="148296"/>
                  </a:lnTo>
                  <a:lnTo>
                    <a:pt x="1616410" y="172556"/>
                  </a:lnTo>
                  <a:lnTo>
                    <a:pt x="1654401" y="198402"/>
                  </a:lnTo>
                  <a:lnTo>
                    <a:pt x="1690985" y="225780"/>
                  </a:lnTo>
                  <a:lnTo>
                    <a:pt x="1726103" y="254637"/>
                  </a:lnTo>
                  <a:lnTo>
                    <a:pt x="1759696" y="284922"/>
                  </a:lnTo>
                  <a:lnTo>
                    <a:pt x="1791707" y="316580"/>
                  </a:lnTo>
                  <a:lnTo>
                    <a:pt x="1822077" y="349560"/>
                  </a:lnTo>
                  <a:lnTo>
                    <a:pt x="1850747" y="383809"/>
                  </a:lnTo>
                  <a:lnTo>
                    <a:pt x="1877658" y="419274"/>
                  </a:lnTo>
                  <a:lnTo>
                    <a:pt x="1902753" y="455901"/>
                  </a:lnTo>
                  <a:lnTo>
                    <a:pt x="1925973" y="493639"/>
                  </a:lnTo>
                  <a:lnTo>
                    <a:pt x="1947258" y="532435"/>
                  </a:lnTo>
                  <a:lnTo>
                    <a:pt x="1966552" y="572236"/>
                  </a:lnTo>
                  <a:lnTo>
                    <a:pt x="1983795" y="612990"/>
                  </a:lnTo>
                  <a:lnTo>
                    <a:pt x="1998928" y="654642"/>
                  </a:lnTo>
                  <a:lnTo>
                    <a:pt x="2011894" y="697142"/>
                  </a:lnTo>
                  <a:lnTo>
                    <a:pt x="2022634" y="740435"/>
                  </a:lnTo>
                  <a:lnTo>
                    <a:pt x="2031088" y="784470"/>
                  </a:lnTo>
                  <a:lnTo>
                    <a:pt x="2037200" y="829194"/>
                  </a:lnTo>
                  <a:lnTo>
                    <a:pt x="2040910" y="874553"/>
                  </a:lnTo>
                  <a:lnTo>
                    <a:pt x="2042160" y="920496"/>
                  </a:lnTo>
                  <a:lnTo>
                    <a:pt x="2040910" y="966438"/>
                  </a:lnTo>
                  <a:lnTo>
                    <a:pt x="2037200" y="1011797"/>
                  </a:lnTo>
                  <a:lnTo>
                    <a:pt x="2031088" y="1056521"/>
                  </a:lnTo>
                  <a:lnTo>
                    <a:pt x="2022634" y="1100556"/>
                  </a:lnTo>
                  <a:lnTo>
                    <a:pt x="2011894" y="1143849"/>
                  </a:lnTo>
                  <a:lnTo>
                    <a:pt x="1998928" y="1186349"/>
                  </a:lnTo>
                  <a:lnTo>
                    <a:pt x="1983795" y="1228001"/>
                  </a:lnTo>
                  <a:lnTo>
                    <a:pt x="1966552" y="1268755"/>
                  </a:lnTo>
                  <a:lnTo>
                    <a:pt x="1947258" y="1308556"/>
                  </a:lnTo>
                  <a:lnTo>
                    <a:pt x="1925973" y="1347352"/>
                  </a:lnTo>
                  <a:lnTo>
                    <a:pt x="1902753" y="1385090"/>
                  </a:lnTo>
                  <a:lnTo>
                    <a:pt x="1877658" y="1421717"/>
                  </a:lnTo>
                  <a:lnTo>
                    <a:pt x="1850747" y="1457182"/>
                  </a:lnTo>
                  <a:lnTo>
                    <a:pt x="1822077" y="1491431"/>
                  </a:lnTo>
                  <a:lnTo>
                    <a:pt x="1791707" y="1524411"/>
                  </a:lnTo>
                  <a:lnTo>
                    <a:pt x="1759696" y="1556069"/>
                  </a:lnTo>
                  <a:lnTo>
                    <a:pt x="1726103" y="1586354"/>
                  </a:lnTo>
                  <a:lnTo>
                    <a:pt x="1690985" y="1615211"/>
                  </a:lnTo>
                  <a:lnTo>
                    <a:pt x="1654401" y="1642589"/>
                  </a:lnTo>
                  <a:lnTo>
                    <a:pt x="1616410" y="1668435"/>
                  </a:lnTo>
                  <a:lnTo>
                    <a:pt x="1577070" y="1692695"/>
                  </a:lnTo>
                  <a:lnTo>
                    <a:pt x="1536440" y="1715318"/>
                  </a:lnTo>
                  <a:lnTo>
                    <a:pt x="1494578" y="1736250"/>
                  </a:lnTo>
                  <a:lnTo>
                    <a:pt x="1451543" y="1755439"/>
                  </a:lnTo>
                  <a:lnTo>
                    <a:pt x="1407393" y="1772832"/>
                  </a:lnTo>
                  <a:lnTo>
                    <a:pt x="1362186" y="1788376"/>
                  </a:lnTo>
                  <a:lnTo>
                    <a:pt x="1315982" y="1802019"/>
                  </a:lnTo>
                  <a:lnTo>
                    <a:pt x="1268839" y="1813708"/>
                  </a:lnTo>
                  <a:lnTo>
                    <a:pt x="1220815" y="1823389"/>
                  </a:lnTo>
                  <a:lnTo>
                    <a:pt x="1171968" y="1831011"/>
                  </a:lnTo>
                  <a:lnTo>
                    <a:pt x="1122358" y="1836521"/>
                  </a:lnTo>
                  <a:lnTo>
                    <a:pt x="1072042" y="1839865"/>
                  </a:lnTo>
                  <a:lnTo>
                    <a:pt x="1021080" y="1840992"/>
                  </a:lnTo>
                  <a:lnTo>
                    <a:pt x="970117" y="1839865"/>
                  </a:lnTo>
                  <a:lnTo>
                    <a:pt x="919801" y="1836521"/>
                  </a:lnTo>
                  <a:lnTo>
                    <a:pt x="870191" y="1831011"/>
                  </a:lnTo>
                  <a:lnTo>
                    <a:pt x="821344" y="1823389"/>
                  </a:lnTo>
                  <a:lnTo>
                    <a:pt x="773320" y="1813708"/>
                  </a:lnTo>
                  <a:lnTo>
                    <a:pt x="726177" y="1802019"/>
                  </a:lnTo>
                  <a:lnTo>
                    <a:pt x="679973" y="1788376"/>
                  </a:lnTo>
                  <a:lnTo>
                    <a:pt x="634766" y="1772832"/>
                  </a:lnTo>
                  <a:lnTo>
                    <a:pt x="590616" y="1755439"/>
                  </a:lnTo>
                  <a:lnTo>
                    <a:pt x="547581" y="1736250"/>
                  </a:lnTo>
                  <a:lnTo>
                    <a:pt x="505719" y="1715318"/>
                  </a:lnTo>
                  <a:lnTo>
                    <a:pt x="465089" y="1692695"/>
                  </a:lnTo>
                  <a:lnTo>
                    <a:pt x="425749" y="1668435"/>
                  </a:lnTo>
                  <a:lnTo>
                    <a:pt x="387758" y="1642589"/>
                  </a:lnTo>
                  <a:lnTo>
                    <a:pt x="351174" y="1615211"/>
                  </a:lnTo>
                  <a:lnTo>
                    <a:pt x="316056" y="1586354"/>
                  </a:lnTo>
                  <a:lnTo>
                    <a:pt x="282463" y="1556069"/>
                  </a:lnTo>
                  <a:lnTo>
                    <a:pt x="250452" y="1524411"/>
                  </a:lnTo>
                  <a:lnTo>
                    <a:pt x="220082" y="1491431"/>
                  </a:lnTo>
                  <a:lnTo>
                    <a:pt x="191412" y="1457182"/>
                  </a:lnTo>
                  <a:lnTo>
                    <a:pt x="164501" y="1421717"/>
                  </a:lnTo>
                  <a:lnTo>
                    <a:pt x="139406" y="1385090"/>
                  </a:lnTo>
                  <a:lnTo>
                    <a:pt x="116186" y="1347352"/>
                  </a:lnTo>
                  <a:lnTo>
                    <a:pt x="94901" y="1308556"/>
                  </a:lnTo>
                  <a:lnTo>
                    <a:pt x="75607" y="1268755"/>
                  </a:lnTo>
                  <a:lnTo>
                    <a:pt x="58364" y="1228001"/>
                  </a:lnTo>
                  <a:lnTo>
                    <a:pt x="43231" y="1186349"/>
                  </a:lnTo>
                  <a:lnTo>
                    <a:pt x="30265" y="1143849"/>
                  </a:lnTo>
                  <a:lnTo>
                    <a:pt x="19525" y="1100556"/>
                  </a:lnTo>
                  <a:lnTo>
                    <a:pt x="11071" y="1056521"/>
                  </a:lnTo>
                  <a:lnTo>
                    <a:pt x="4959" y="1011797"/>
                  </a:lnTo>
                  <a:lnTo>
                    <a:pt x="1249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86618" y="3126482"/>
            <a:ext cx="3844290" cy="1637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destructuring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2908935" marR="5080" indent="74295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spread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9400" y="4628388"/>
            <a:ext cx="2070100" cy="1866900"/>
            <a:chOff x="2819400" y="4628388"/>
            <a:chExt cx="2070100" cy="1866900"/>
          </a:xfrm>
        </p:grpSpPr>
        <p:sp>
          <p:nvSpPr>
            <p:cNvPr id="23" name="object 23"/>
            <p:cNvSpPr/>
            <p:nvPr/>
          </p:nvSpPr>
          <p:spPr>
            <a:xfrm>
              <a:off x="2832353" y="4641342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1021841" y="0"/>
                  </a:moveTo>
                  <a:lnTo>
                    <a:pt x="970841" y="1126"/>
                  </a:lnTo>
                  <a:lnTo>
                    <a:pt x="920488" y="4470"/>
                  </a:lnTo>
                  <a:lnTo>
                    <a:pt x="870841" y="9980"/>
                  </a:lnTo>
                  <a:lnTo>
                    <a:pt x="821958" y="17602"/>
                  </a:lnTo>
                  <a:lnTo>
                    <a:pt x="773898" y="27283"/>
                  </a:lnTo>
                  <a:lnTo>
                    <a:pt x="726719" y="38972"/>
                  </a:lnTo>
                  <a:lnTo>
                    <a:pt x="680481" y="52615"/>
                  </a:lnTo>
                  <a:lnTo>
                    <a:pt x="635241" y="68159"/>
                  </a:lnTo>
                  <a:lnTo>
                    <a:pt x="591058" y="85552"/>
                  </a:lnTo>
                  <a:lnTo>
                    <a:pt x="547990" y="104741"/>
                  </a:lnTo>
                  <a:lnTo>
                    <a:pt x="506097" y="125673"/>
                  </a:lnTo>
                  <a:lnTo>
                    <a:pt x="465437" y="148296"/>
                  </a:lnTo>
                  <a:lnTo>
                    <a:pt x="426068" y="172556"/>
                  </a:lnTo>
                  <a:lnTo>
                    <a:pt x="388048" y="198402"/>
                  </a:lnTo>
                  <a:lnTo>
                    <a:pt x="351437" y="225780"/>
                  </a:lnTo>
                  <a:lnTo>
                    <a:pt x="316293" y="254637"/>
                  </a:lnTo>
                  <a:lnTo>
                    <a:pt x="282674" y="284922"/>
                  </a:lnTo>
                  <a:lnTo>
                    <a:pt x="250639" y="316580"/>
                  </a:lnTo>
                  <a:lnTo>
                    <a:pt x="220247" y="349560"/>
                  </a:lnTo>
                  <a:lnTo>
                    <a:pt x="191556" y="383809"/>
                  </a:lnTo>
                  <a:lnTo>
                    <a:pt x="164624" y="419274"/>
                  </a:lnTo>
                  <a:lnTo>
                    <a:pt x="139510" y="455901"/>
                  </a:lnTo>
                  <a:lnTo>
                    <a:pt x="116273" y="493639"/>
                  </a:lnTo>
                  <a:lnTo>
                    <a:pt x="94972" y="532435"/>
                  </a:lnTo>
                  <a:lnTo>
                    <a:pt x="75664" y="572236"/>
                  </a:lnTo>
                  <a:lnTo>
                    <a:pt x="58408" y="612990"/>
                  </a:lnTo>
                  <a:lnTo>
                    <a:pt x="43263" y="654642"/>
                  </a:lnTo>
                  <a:lnTo>
                    <a:pt x="30288" y="697142"/>
                  </a:lnTo>
                  <a:lnTo>
                    <a:pt x="19540" y="740435"/>
                  </a:lnTo>
                  <a:lnTo>
                    <a:pt x="11079" y="784470"/>
                  </a:lnTo>
                  <a:lnTo>
                    <a:pt x="4963" y="829194"/>
                  </a:lnTo>
                  <a:lnTo>
                    <a:pt x="1250" y="874553"/>
                  </a:lnTo>
                  <a:lnTo>
                    <a:pt x="0" y="920496"/>
                  </a:lnTo>
                  <a:lnTo>
                    <a:pt x="1250" y="966438"/>
                  </a:lnTo>
                  <a:lnTo>
                    <a:pt x="4963" y="1011797"/>
                  </a:lnTo>
                  <a:lnTo>
                    <a:pt x="11079" y="1056521"/>
                  </a:lnTo>
                  <a:lnTo>
                    <a:pt x="19540" y="1100556"/>
                  </a:lnTo>
                  <a:lnTo>
                    <a:pt x="30288" y="1143849"/>
                  </a:lnTo>
                  <a:lnTo>
                    <a:pt x="43263" y="1186349"/>
                  </a:lnTo>
                  <a:lnTo>
                    <a:pt x="58408" y="1228001"/>
                  </a:lnTo>
                  <a:lnTo>
                    <a:pt x="75664" y="1268755"/>
                  </a:lnTo>
                  <a:lnTo>
                    <a:pt x="94972" y="1308556"/>
                  </a:lnTo>
                  <a:lnTo>
                    <a:pt x="116273" y="1347352"/>
                  </a:lnTo>
                  <a:lnTo>
                    <a:pt x="139510" y="1385090"/>
                  </a:lnTo>
                  <a:lnTo>
                    <a:pt x="164624" y="1421717"/>
                  </a:lnTo>
                  <a:lnTo>
                    <a:pt x="191556" y="1457182"/>
                  </a:lnTo>
                  <a:lnTo>
                    <a:pt x="220247" y="1491431"/>
                  </a:lnTo>
                  <a:lnTo>
                    <a:pt x="250639" y="1524411"/>
                  </a:lnTo>
                  <a:lnTo>
                    <a:pt x="282674" y="1556069"/>
                  </a:lnTo>
                  <a:lnTo>
                    <a:pt x="316293" y="1586354"/>
                  </a:lnTo>
                  <a:lnTo>
                    <a:pt x="351437" y="1615211"/>
                  </a:lnTo>
                  <a:lnTo>
                    <a:pt x="388048" y="1642589"/>
                  </a:lnTo>
                  <a:lnTo>
                    <a:pt x="426068" y="1668435"/>
                  </a:lnTo>
                  <a:lnTo>
                    <a:pt x="465437" y="1692695"/>
                  </a:lnTo>
                  <a:lnTo>
                    <a:pt x="506097" y="1715318"/>
                  </a:lnTo>
                  <a:lnTo>
                    <a:pt x="547990" y="1736250"/>
                  </a:lnTo>
                  <a:lnTo>
                    <a:pt x="591058" y="1755439"/>
                  </a:lnTo>
                  <a:lnTo>
                    <a:pt x="635241" y="1772832"/>
                  </a:lnTo>
                  <a:lnTo>
                    <a:pt x="680481" y="1788376"/>
                  </a:lnTo>
                  <a:lnTo>
                    <a:pt x="726719" y="1802019"/>
                  </a:lnTo>
                  <a:lnTo>
                    <a:pt x="773898" y="1813708"/>
                  </a:lnTo>
                  <a:lnTo>
                    <a:pt x="821958" y="1823389"/>
                  </a:lnTo>
                  <a:lnTo>
                    <a:pt x="870841" y="1831011"/>
                  </a:lnTo>
                  <a:lnTo>
                    <a:pt x="920488" y="1836521"/>
                  </a:lnTo>
                  <a:lnTo>
                    <a:pt x="970841" y="1839865"/>
                  </a:lnTo>
                  <a:lnTo>
                    <a:pt x="1021841" y="1840992"/>
                  </a:lnTo>
                  <a:lnTo>
                    <a:pt x="1072842" y="1839865"/>
                  </a:lnTo>
                  <a:lnTo>
                    <a:pt x="1123195" y="1836521"/>
                  </a:lnTo>
                  <a:lnTo>
                    <a:pt x="1172842" y="1831011"/>
                  </a:lnTo>
                  <a:lnTo>
                    <a:pt x="1221725" y="1823389"/>
                  </a:lnTo>
                  <a:lnTo>
                    <a:pt x="1269785" y="1813708"/>
                  </a:lnTo>
                  <a:lnTo>
                    <a:pt x="1316964" y="1802019"/>
                  </a:lnTo>
                  <a:lnTo>
                    <a:pt x="1363202" y="1788376"/>
                  </a:lnTo>
                  <a:lnTo>
                    <a:pt x="1408442" y="1772832"/>
                  </a:lnTo>
                  <a:lnTo>
                    <a:pt x="1452625" y="1755439"/>
                  </a:lnTo>
                  <a:lnTo>
                    <a:pt x="1495693" y="1736250"/>
                  </a:lnTo>
                  <a:lnTo>
                    <a:pt x="1537586" y="1715318"/>
                  </a:lnTo>
                  <a:lnTo>
                    <a:pt x="1578246" y="1692695"/>
                  </a:lnTo>
                  <a:lnTo>
                    <a:pt x="1617615" y="1668435"/>
                  </a:lnTo>
                  <a:lnTo>
                    <a:pt x="1655635" y="1642589"/>
                  </a:lnTo>
                  <a:lnTo>
                    <a:pt x="1692246" y="1615211"/>
                  </a:lnTo>
                  <a:lnTo>
                    <a:pt x="1727390" y="1586354"/>
                  </a:lnTo>
                  <a:lnTo>
                    <a:pt x="1761009" y="1556069"/>
                  </a:lnTo>
                  <a:lnTo>
                    <a:pt x="1793044" y="1524411"/>
                  </a:lnTo>
                  <a:lnTo>
                    <a:pt x="1823436" y="1491431"/>
                  </a:lnTo>
                  <a:lnTo>
                    <a:pt x="1852127" y="1457182"/>
                  </a:lnTo>
                  <a:lnTo>
                    <a:pt x="1879059" y="1421717"/>
                  </a:lnTo>
                  <a:lnTo>
                    <a:pt x="1904173" y="1385090"/>
                  </a:lnTo>
                  <a:lnTo>
                    <a:pt x="1927410" y="1347352"/>
                  </a:lnTo>
                  <a:lnTo>
                    <a:pt x="1948711" y="1308556"/>
                  </a:lnTo>
                  <a:lnTo>
                    <a:pt x="1968019" y="1268755"/>
                  </a:lnTo>
                  <a:lnTo>
                    <a:pt x="1985275" y="1228001"/>
                  </a:lnTo>
                  <a:lnTo>
                    <a:pt x="2000420" y="1186349"/>
                  </a:lnTo>
                  <a:lnTo>
                    <a:pt x="2013395" y="1143849"/>
                  </a:lnTo>
                  <a:lnTo>
                    <a:pt x="2024143" y="1100556"/>
                  </a:lnTo>
                  <a:lnTo>
                    <a:pt x="2032604" y="1056521"/>
                  </a:lnTo>
                  <a:lnTo>
                    <a:pt x="2038720" y="1011797"/>
                  </a:lnTo>
                  <a:lnTo>
                    <a:pt x="2042433" y="966438"/>
                  </a:lnTo>
                  <a:lnTo>
                    <a:pt x="2043683" y="920496"/>
                  </a:lnTo>
                  <a:lnTo>
                    <a:pt x="2042433" y="874553"/>
                  </a:lnTo>
                  <a:lnTo>
                    <a:pt x="2038720" y="829194"/>
                  </a:lnTo>
                  <a:lnTo>
                    <a:pt x="2032604" y="784470"/>
                  </a:lnTo>
                  <a:lnTo>
                    <a:pt x="2024143" y="740435"/>
                  </a:lnTo>
                  <a:lnTo>
                    <a:pt x="2013395" y="697142"/>
                  </a:lnTo>
                  <a:lnTo>
                    <a:pt x="2000420" y="654642"/>
                  </a:lnTo>
                  <a:lnTo>
                    <a:pt x="1985275" y="612990"/>
                  </a:lnTo>
                  <a:lnTo>
                    <a:pt x="1968019" y="572236"/>
                  </a:lnTo>
                  <a:lnTo>
                    <a:pt x="1948711" y="532435"/>
                  </a:lnTo>
                  <a:lnTo>
                    <a:pt x="1927410" y="493639"/>
                  </a:lnTo>
                  <a:lnTo>
                    <a:pt x="1904173" y="455901"/>
                  </a:lnTo>
                  <a:lnTo>
                    <a:pt x="1879059" y="419274"/>
                  </a:lnTo>
                  <a:lnTo>
                    <a:pt x="1852127" y="383809"/>
                  </a:lnTo>
                  <a:lnTo>
                    <a:pt x="1823436" y="349560"/>
                  </a:lnTo>
                  <a:lnTo>
                    <a:pt x="1793044" y="316580"/>
                  </a:lnTo>
                  <a:lnTo>
                    <a:pt x="1761009" y="284922"/>
                  </a:lnTo>
                  <a:lnTo>
                    <a:pt x="1727390" y="254637"/>
                  </a:lnTo>
                  <a:lnTo>
                    <a:pt x="1692246" y="225780"/>
                  </a:lnTo>
                  <a:lnTo>
                    <a:pt x="1655635" y="198402"/>
                  </a:lnTo>
                  <a:lnTo>
                    <a:pt x="1617615" y="172556"/>
                  </a:lnTo>
                  <a:lnTo>
                    <a:pt x="1578246" y="148296"/>
                  </a:lnTo>
                  <a:lnTo>
                    <a:pt x="1537586" y="125673"/>
                  </a:lnTo>
                  <a:lnTo>
                    <a:pt x="1495693" y="104741"/>
                  </a:lnTo>
                  <a:lnTo>
                    <a:pt x="1452625" y="85552"/>
                  </a:lnTo>
                  <a:lnTo>
                    <a:pt x="1408442" y="68159"/>
                  </a:lnTo>
                  <a:lnTo>
                    <a:pt x="1363202" y="52615"/>
                  </a:lnTo>
                  <a:lnTo>
                    <a:pt x="1316964" y="38972"/>
                  </a:lnTo>
                  <a:lnTo>
                    <a:pt x="1269785" y="27283"/>
                  </a:lnTo>
                  <a:lnTo>
                    <a:pt x="1221725" y="17602"/>
                  </a:lnTo>
                  <a:lnTo>
                    <a:pt x="1172842" y="9980"/>
                  </a:lnTo>
                  <a:lnTo>
                    <a:pt x="1123195" y="4470"/>
                  </a:lnTo>
                  <a:lnTo>
                    <a:pt x="1072842" y="1126"/>
                  </a:lnTo>
                  <a:lnTo>
                    <a:pt x="102184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2353" y="4641342"/>
              <a:ext cx="2044064" cy="1841500"/>
            </a:xfrm>
            <a:custGeom>
              <a:avLst/>
              <a:gdLst/>
              <a:ahLst/>
              <a:cxnLst/>
              <a:rect l="l" t="t" r="r" b="b"/>
              <a:pathLst>
                <a:path w="2044064" h="1841500">
                  <a:moveTo>
                    <a:pt x="0" y="920496"/>
                  </a:moveTo>
                  <a:lnTo>
                    <a:pt x="1250" y="874553"/>
                  </a:lnTo>
                  <a:lnTo>
                    <a:pt x="4963" y="829194"/>
                  </a:lnTo>
                  <a:lnTo>
                    <a:pt x="11079" y="784470"/>
                  </a:lnTo>
                  <a:lnTo>
                    <a:pt x="19540" y="740435"/>
                  </a:lnTo>
                  <a:lnTo>
                    <a:pt x="30288" y="697142"/>
                  </a:lnTo>
                  <a:lnTo>
                    <a:pt x="43263" y="654642"/>
                  </a:lnTo>
                  <a:lnTo>
                    <a:pt x="58408" y="612990"/>
                  </a:lnTo>
                  <a:lnTo>
                    <a:pt x="75664" y="572236"/>
                  </a:lnTo>
                  <a:lnTo>
                    <a:pt x="94972" y="532435"/>
                  </a:lnTo>
                  <a:lnTo>
                    <a:pt x="116273" y="493639"/>
                  </a:lnTo>
                  <a:lnTo>
                    <a:pt x="139510" y="455901"/>
                  </a:lnTo>
                  <a:lnTo>
                    <a:pt x="164624" y="419274"/>
                  </a:lnTo>
                  <a:lnTo>
                    <a:pt x="191556" y="383809"/>
                  </a:lnTo>
                  <a:lnTo>
                    <a:pt x="220247" y="349560"/>
                  </a:lnTo>
                  <a:lnTo>
                    <a:pt x="250639" y="316580"/>
                  </a:lnTo>
                  <a:lnTo>
                    <a:pt x="282674" y="284922"/>
                  </a:lnTo>
                  <a:lnTo>
                    <a:pt x="316293" y="254637"/>
                  </a:lnTo>
                  <a:lnTo>
                    <a:pt x="351437" y="225780"/>
                  </a:lnTo>
                  <a:lnTo>
                    <a:pt x="388048" y="198402"/>
                  </a:lnTo>
                  <a:lnTo>
                    <a:pt x="426068" y="172556"/>
                  </a:lnTo>
                  <a:lnTo>
                    <a:pt x="465437" y="148296"/>
                  </a:lnTo>
                  <a:lnTo>
                    <a:pt x="506097" y="125673"/>
                  </a:lnTo>
                  <a:lnTo>
                    <a:pt x="547990" y="104741"/>
                  </a:lnTo>
                  <a:lnTo>
                    <a:pt x="591058" y="85552"/>
                  </a:lnTo>
                  <a:lnTo>
                    <a:pt x="635241" y="68159"/>
                  </a:lnTo>
                  <a:lnTo>
                    <a:pt x="680481" y="52615"/>
                  </a:lnTo>
                  <a:lnTo>
                    <a:pt x="726719" y="38972"/>
                  </a:lnTo>
                  <a:lnTo>
                    <a:pt x="773898" y="27283"/>
                  </a:lnTo>
                  <a:lnTo>
                    <a:pt x="821958" y="17602"/>
                  </a:lnTo>
                  <a:lnTo>
                    <a:pt x="870841" y="9980"/>
                  </a:lnTo>
                  <a:lnTo>
                    <a:pt x="920488" y="4470"/>
                  </a:lnTo>
                  <a:lnTo>
                    <a:pt x="970841" y="1126"/>
                  </a:lnTo>
                  <a:lnTo>
                    <a:pt x="1021841" y="0"/>
                  </a:lnTo>
                  <a:lnTo>
                    <a:pt x="1072842" y="1126"/>
                  </a:lnTo>
                  <a:lnTo>
                    <a:pt x="1123195" y="4470"/>
                  </a:lnTo>
                  <a:lnTo>
                    <a:pt x="1172842" y="9980"/>
                  </a:lnTo>
                  <a:lnTo>
                    <a:pt x="1221725" y="17602"/>
                  </a:lnTo>
                  <a:lnTo>
                    <a:pt x="1269785" y="27283"/>
                  </a:lnTo>
                  <a:lnTo>
                    <a:pt x="1316964" y="38972"/>
                  </a:lnTo>
                  <a:lnTo>
                    <a:pt x="1363202" y="52615"/>
                  </a:lnTo>
                  <a:lnTo>
                    <a:pt x="1408442" y="68159"/>
                  </a:lnTo>
                  <a:lnTo>
                    <a:pt x="1452625" y="85552"/>
                  </a:lnTo>
                  <a:lnTo>
                    <a:pt x="1495693" y="104741"/>
                  </a:lnTo>
                  <a:lnTo>
                    <a:pt x="1537586" y="125673"/>
                  </a:lnTo>
                  <a:lnTo>
                    <a:pt x="1578246" y="148296"/>
                  </a:lnTo>
                  <a:lnTo>
                    <a:pt x="1617615" y="172556"/>
                  </a:lnTo>
                  <a:lnTo>
                    <a:pt x="1655635" y="198402"/>
                  </a:lnTo>
                  <a:lnTo>
                    <a:pt x="1692246" y="225780"/>
                  </a:lnTo>
                  <a:lnTo>
                    <a:pt x="1727390" y="254637"/>
                  </a:lnTo>
                  <a:lnTo>
                    <a:pt x="1761009" y="284922"/>
                  </a:lnTo>
                  <a:lnTo>
                    <a:pt x="1793044" y="316580"/>
                  </a:lnTo>
                  <a:lnTo>
                    <a:pt x="1823436" y="349560"/>
                  </a:lnTo>
                  <a:lnTo>
                    <a:pt x="1852127" y="383809"/>
                  </a:lnTo>
                  <a:lnTo>
                    <a:pt x="1879059" y="419274"/>
                  </a:lnTo>
                  <a:lnTo>
                    <a:pt x="1904173" y="455901"/>
                  </a:lnTo>
                  <a:lnTo>
                    <a:pt x="1927410" y="493639"/>
                  </a:lnTo>
                  <a:lnTo>
                    <a:pt x="1948711" y="532435"/>
                  </a:lnTo>
                  <a:lnTo>
                    <a:pt x="1968019" y="572236"/>
                  </a:lnTo>
                  <a:lnTo>
                    <a:pt x="1985275" y="612990"/>
                  </a:lnTo>
                  <a:lnTo>
                    <a:pt x="2000420" y="654642"/>
                  </a:lnTo>
                  <a:lnTo>
                    <a:pt x="2013395" y="697142"/>
                  </a:lnTo>
                  <a:lnTo>
                    <a:pt x="2024143" y="740435"/>
                  </a:lnTo>
                  <a:lnTo>
                    <a:pt x="2032604" y="784470"/>
                  </a:lnTo>
                  <a:lnTo>
                    <a:pt x="2038720" y="829194"/>
                  </a:lnTo>
                  <a:lnTo>
                    <a:pt x="2042433" y="874553"/>
                  </a:lnTo>
                  <a:lnTo>
                    <a:pt x="2043683" y="920496"/>
                  </a:lnTo>
                  <a:lnTo>
                    <a:pt x="2042433" y="966438"/>
                  </a:lnTo>
                  <a:lnTo>
                    <a:pt x="2038720" y="1011797"/>
                  </a:lnTo>
                  <a:lnTo>
                    <a:pt x="2032604" y="1056521"/>
                  </a:lnTo>
                  <a:lnTo>
                    <a:pt x="2024143" y="1100556"/>
                  </a:lnTo>
                  <a:lnTo>
                    <a:pt x="2013395" y="1143849"/>
                  </a:lnTo>
                  <a:lnTo>
                    <a:pt x="2000420" y="1186349"/>
                  </a:lnTo>
                  <a:lnTo>
                    <a:pt x="1985275" y="1228001"/>
                  </a:lnTo>
                  <a:lnTo>
                    <a:pt x="1968019" y="1268755"/>
                  </a:lnTo>
                  <a:lnTo>
                    <a:pt x="1948711" y="1308556"/>
                  </a:lnTo>
                  <a:lnTo>
                    <a:pt x="1927410" y="1347352"/>
                  </a:lnTo>
                  <a:lnTo>
                    <a:pt x="1904173" y="1385090"/>
                  </a:lnTo>
                  <a:lnTo>
                    <a:pt x="1879059" y="1421717"/>
                  </a:lnTo>
                  <a:lnTo>
                    <a:pt x="1852127" y="1457182"/>
                  </a:lnTo>
                  <a:lnTo>
                    <a:pt x="1823436" y="1491431"/>
                  </a:lnTo>
                  <a:lnTo>
                    <a:pt x="1793044" y="1524411"/>
                  </a:lnTo>
                  <a:lnTo>
                    <a:pt x="1761009" y="1556069"/>
                  </a:lnTo>
                  <a:lnTo>
                    <a:pt x="1727390" y="1586354"/>
                  </a:lnTo>
                  <a:lnTo>
                    <a:pt x="1692246" y="1615211"/>
                  </a:lnTo>
                  <a:lnTo>
                    <a:pt x="1655635" y="1642589"/>
                  </a:lnTo>
                  <a:lnTo>
                    <a:pt x="1617615" y="1668435"/>
                  </a:lnTo>
                  <a:lnTo>
                    <a:pt x="1578246" y="1692695"/>
                  </a:lnTo>
                  <a:lnTo>
                    <a:pt x="1537586" y="1715318"/>
                  </a:lnTo>
                  <a:lnTo>
                    <a:pt x="1495693" y="1736250"/>
                  </a:lnTo>
                  <a:lnTo>
                    <a:pt x="1452625" y="1755439"/>
                  </a:lnTo>
                  <a:lnTo>
                    <a:pt x="1408442" y="1772832"/>
                  </a:lnTo>
                  <a:lnTo>
                    <a:pt x="1363202" y="1788376"/>
                  </a:lnTo>
                  <a:lnTo>
                    <a:pt x="1316964" y="1802019"/>
                  </a:lnTo>
                  <a:lnTo>
                    <a:pt x="1269785" y="1813708"/>
                  </a:lnTo>
                  <a:lnTo>
                    <a:pt x="1221725" y="1823389"/>
                  </a:lnTo>
                  <a:lnTo>
                    <a:pt x="1172842" y="1831011"/>
                  </a:lnTo>
                  <a:lnTo>
                    <a:pt x="1123195" y="1836521"/>
                  </a:lnTo>
                  <a:lnTo>
                    <a:pt x="1072842" y="1839865"/>
                  </a:lnTo>
                  <a:lnTo>
                    <a:pt x="1021841" y="1840992"/>
                  </a:lnTo>
                  <a:lnTo>
                    <a:pt x="970841" y="1839865"/>
                  </a:lnTo>
                  <a:lnTo>
                    <a:pt x="920488" y="1836521"/>
                  </a:lnTo>
                  <a:lnTo>
                    <a:pt x="870841" y="1831011"/>
                  </a:lnTo>
                  <a:lnTo>
                    <a:pt x="821958" y="1823389"/>
                  </a:lnTo>
                  <a:lnTo>
                    <a:pt x="773898" y="1813708"/>
                  </a:lnTo>
                  <a:lnTo>
                    <a:pt x="726719" y="1802019"/>
                  </a:lnTo>
                  <a:lnTo>
                    <a:pt x="680481" y="1788376"/>
                  </a:lnTo>
                  <a:lnTo>
                    <a:pt x="635241" y="1772832"/>
                  </a:lnTo>
                  <a:lnTo>
                    <a:pt x="591058" y="1755439"/>
                  </a:lnTo>
                  <a:lnTo>
                    <a:pt x="547990" y="1736250"/>
                  </a:lnTo>
                  <a:lnTo>
                    <a:pt x="506097" y="1715318"/>
                  </a:lnTo>
                  <a:lnTo>
                    <a:pt x="465437" y="1692695"/>
                  </a:lnTo>
                  <a:lnTo>
                    <a:pt x="426068" y="1668435"/>
                  </a:lnTo>
                  <a:lnTo>
                    <a:pt x="388048" y="1642589"/>
                  </a:lnTo>
                  <a:lnTo>
                    <a:pt x="351437" y="1615211"/>
                  </a:lnTo>
                  <a:lnTo>
                    <a:pt x="316293" y="1586354"/>
                  </a:lnTo>
                  <a:lnTo>
                    <a:pt x="282674" y="1556069"/>
                  </a:lnTo>
                  <a:lnTo>
                    <a:pt x="250639" y="1524411"/>
                  </a:lnTo>
                  <a:lnTo>
                    <a:pt x="220247" y="1491431"/>
                  </a:lnTo>
                  <a:lnTo>
                    <a:pt x="191556" y="1457182"/>
                  </a:lnTo>
                  <a:lnTo>
                    <a:pt x="164624" y="1421717"/>
                  </a:lnTo>
                  <a:lnTo>
                    <a:pt x="139510" y="1385090"/>
                  </a:lnTo>
                  <a:lnTo>
                    <a:pt x="116273" y="1347352"/>
                  </a:lnTo>
                  <a:lnTo>
                    <a:pt x="94972" y="1308556"/>
                  </a:lnTo>
                  <a:lnTo>
                    <a:pt x="75664" y="1268755"/>
                  </a:lnTo>
                  <a:lnTo>
                    <a:pt x="58408" y="1228001"/>
                  </a:lnTo>
                  <a:lnTo>
                    <a:pt x="43263" y="1186349"/>
                  </a:lnTo>
                  <a:lnTo>
                    <a:pt x="30288" y="1143849"/>
                  </a:lnTo>
                  <a:lnTo>
                    <a:pt x="19540" y="1100556"/>
                  </a:lnTo>
                  <a:lnTo>
                    <a:pt x="11079" y="1056521"/>
                  </a:lnTo>
                  <a:lnTo>
                    <a:pt x="4963" y="1011797"/>
                  </a:lnTo>
                  <a:lnTo>
                    <a:pt x="1250" y="966438"/>
                  </a:lnTo>
                  <a:lnTo>
                    <a:pt x="0" y="920496"/>
                  </a:lnTo>
                  <a:close/>
                </a:path>
              </a:pathLst>
            </a:custGeom>
            <a:ln w="25908">
              <a:solidFill>
                <a:srgbClr val="5C5E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61513" y="5230394"/>
            <a:ext cx="979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te 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literals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1146" y="446023"/>
            <a:ext cx="441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35" dirty="0">
                <a:latin typeface="Tahoma"/>
                <a:cs typeface="Tahoma"/>
              </a:rPr>
              <a:t>let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0348" y="1597152"/>
            <a:ext cx="3394075" cy="1957070"/>
            <a:chOff x="1260348" y="1597152"/>
            <a:chExt cx="3394075" cy="1957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8" y="1597152"/>
              <a:ext cx="3393947" cy="1956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372" y="1789176"/>
              <a:ext cx="3009899" cy="157276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57928" y="3624084"/>
            <a:ext cx="3355975" cy="1823085"/>
            <a:chOff x="4757928" y="3624084"/>
            <a:chExt cx="3355975" cy="18230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928" y="3624084"/>
              <a:ext cx="3355847" cy="18226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9952" y="3816095"/>
              <a:ext cx="2971799" cy="143864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166" y="446023"/>
            <a:ext cx="88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</a:t>
            </a:r>
            <a:r>
              <a:rPr spc="-190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140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9232" y="2253995"/>
            <a:ext cx="3289300" cy="1565275"/>
            <a:chOff x="2999232" y="2253995"/>
            <a:chExt cx="3289300" cy="156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232" y="2253995"/>
              <a:ext cx="3288791" cy="15651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1255" y="2446020"/>
              <a:ext cx="2904743" cy="11810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542" y="446023"/>
            <a:ext cx="223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Destructuring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1359" y="2470403"/>
            <a:ext cx="2621280" cy="1917700"/>
            <a:chOff x="3261359" y="2470403"/>
            <a:chExt cx="2621280" cy="191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59" y="2470403"/>
              <a:ext cx="2621279" cy="1917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3384" y="2662428"/>
              <a:ext cx="2237231" cy="1533143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586" y="446023"/>
            <a:ext cx="406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225" dirty="0"/>
              <a:t>P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70" dirty="0"/>
              <a:t>er</a:t>
            </a:r>
            <a:r>
              <a:rPr spc="-265" dirty="0"/>
              <a:t> </a:t>
            </a:r>
            <a:r>
              <a:rPr spc="-120" dirty="0"/>
              <a:t>V</a:t>
            </a:r>
            <a:r>
              <a:rPr spc="-150" dirty="0"/>
              <a:t>alu</a:t>
            </a:r>
            <a:r>
              <a:rPr spc="-210" dirty="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2436" y="2162555"/>
            <a:ext cx="6558280" cy="2650490"/>
            <a:chOff x="1202436" y="2162555"/>
            <a:chExt cx="6558280" cy="2650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36" y="2162555"/>
              <a:ext cx="3317747" cy="1440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460" y="2354579"/>
              <a:ext cx="2933699" cy="105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59" y="3581399"/>
              <a:ext cx="3813047" cy="1231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9183" y="3773424"/>
              <a:ext cx="3428999" cy="847343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710" y="446023"/>
            <a:ext cx="259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25" dirty="0"/>
              <a:t>P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311" y="3819143"/>
            <a:ext cx="4498975" cy="2070100"/>
            <a:chOff x="4020311" y="3819143"/>
            <a:chExt cx="4498975" cy="2070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311" y="3819143"/>
              <a:ext cx="4498847" cy="2069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2336" y="4011168"/>
              <a:ext cx="4114799" cy="168554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54380" y="1386840"/>
            <a:ext cx="4642485" cy="2318385"/>
            <a:chOff x="754380" y="1386840"/>
            <a:chExt cx="4642485" cy="23183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" y="1386840"/>
              <a:ext cx="4642103" cy="2318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04" y="1578863"/>
              <a:ext cx="4258055" cy="193395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610" y="446023"/>
            <a:ext cx="267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165" dirty="0"/>
              <a:t>ead</a:t>
            </a:r>
            <a:r>
              <a:rPr spc="-254" dirty="0"/>
              <a:t> </a:t>
            </a:r>
            <a:r>
              <a:rPr spc="-135" dirty="0"/>
              <a:t>O</a:t>
            </a:r>
            <a:r>
              <a:rPr spc="-114" dirty="0"/>
              <a:t>p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5" dirty="0"/>
              <a:t>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9088" y="2465831"/>
            <a:ext cx="3927475" cy="1926589"/>
            <a:chOff x="2609088" y="2465831"/>
            <a:chExt cx="3927475" cy="1926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88" y="2465831"/>
              <a:ext cx="3927347" cy="19263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1112" y="2657855"/>
              <a:ext cx="3543299" cy="154228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75" dirty="0"/>
              <a:t>e</a:t>
            </a:r>
            <a:r>
              <a:rPr spc="-285" dirty="0"/>
              <a:t>m</a:t>
            </a:r>
            <a:r>
              <a:rPr spc="-100" dirty="0"/>
              <a:t>p</a:t>
            </a:r>
            <a:r>
              <a:rPr spc="-145" dirty="0"/>
              <a:t>la</a:t>
            </a:r>
            <a:r>
              <a:rPr spc="-130" dirty="0"/>
              <a:t>t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30" dirty="0"/>
              <a:t>Li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70" dirty="0"/>
              <a:t>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592" y="2378963"/>
            <a:ext cx="8011795" cy="2738755"/>
            <a:chOff x="545592" y="2378963"/>
            <a:chExt cx="8011795" cy="2738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479" y="3733812"/>
              <a:ext cx="4716779" cy="13837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04" y="3925824"/>
              <a:ext cx="4332731" cy="999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2" y="2378963"/>
              <a:ext cx="5061203" cy="1325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616" y="2570987"/>
              <a:ext cx="4677155" cy="941831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398" y="446023"/>
            <a:ext cx="4664202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85"/>
              <a:t>T</a:t>
            </a:r>
            <a:r>
              <a:rPr spc="-175"/>
              <a:t>e</a:t>
            </a:r>
            <a:r>
              <a:rPr spc="-285"/>
              <a:t>m</a:t>
            </a:r>
            <a:r>
              <a:rPr spc="-100"/>
              <a:t>p</a:t>
            </a:r>
            <a:r>
              <a:rPr spc="-145"/>
              <a:t>la</a:t>
            </a:r>
            <a:r>
              <a:rPr spc="-130"/>
              <a:t>t</a:t>
            </a:r>
            <a:r>
              <a:rPr spc="-190"/>
              <a:t>e</a:t>
            </a:r>
            <a:r>
              <a:rPr spc="-245"/>
              <a:t> </a:t>
            </a:r>
            <a:r>
              <a:rPr spc="-130" smtClean="0"/>
              <a:t>Li</a:t>
            </a:r>
            <a:r>
              <a:rPr spc="-135" smtClean="0"/>
              <a:t>t</a:t>
            </a:r>
            <a:r>
              <a:rPr spc="-200" smtClean="0"/>
              <a:t>e</a:t>
            </a:r>
            <a:r>
              <a:rPr spc="-140" smtClean="0"/>
              <a:t>r</a:t>
            </a:r>
            <a:r>
              <a:rPr spc="-170" smtClean="0"/>
              <a:t>als</a:t>
            </a:r>
            <a:r>
              <a:rPr lang="en-US" spc="-170" dirty="0" smtClean="0"/>
              <a:t> (contd.)</a:t>
            </a:r>
            <a:br>
              <a:rPr lang="en-US" spc="-170" dirty="0" smtClean="0"/>
            </a:br>
            <a:r>
              <a:rPr lang="en-US" spc="-170" dirty="0" smtClean="0"/>
              <a:t>  </a:t>
            </a:r>
            <a:endParaRPr spc="-17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944620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 l="1906" t="16559" r="10419" b="11684"/>
          <a:stretch>
            <a:fillRect/>
          </a:stretch>
        </p:blipFill>
        <p:spPr bwMode="auto">
          <a:xfrm>
            <a:off x="3124200" y="49530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Variables and Parameters</vt:lpstr>
      <vt:lpstr>Slide 2</vt:lpstr>
      <vt:lpstr>const</vt:lpstr>
      <vt:lpstr>Destructuring</vt:lpstr>
      <vt:lpstr>Default Parameter Values</vt:lpstr>
      <vt:lpstr>Rest Parameters</vt:lpstr>
      <vt:lpstr>Spread Operator</vt:lpstr>
      <vt:lpstr>Template Literals</vt:lpstr>
      <vt:lpstr>Template Literals (contd.)  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Scott Allen</dc:creator>
  <cp:lastModifiedBy>Stephen Samuels</cp:lastModifiedBy>
  <cp:revision>3</cp:revision>
  <dcterms:created xsi:type="dcterms:W3CDTF">2021-07-16T17:50:13Z</dcterms:created>
  <dcterms:modified xsi:type="dcterms:W3CDTF">2021-07-22T05:58:20Z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2021-07-16T00:00:00Z</vt:filetime>
  </property>
</Properties>
</file>