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B4704-55B0-472A-A122-5026C1E9FBD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F3017-1B80-4E9F-948F-E03BAC3CC1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921F-661B-4D7E-8A9F-F75032D8FB66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8ABBA-021B-4021-9EB3-86E9386BA4B9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6FCC1-F99F-47F2-A992-33F98B220C14}" type="datetime1">
              <a:rPr lang="en-US" smtClean="0"/>
              <a:t>7/24/2021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5A54-9DEB-49E9-871D-EFB0DAE90D7C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A8A18-4A6C-4950-B7B8-48DEDB112F8E}" type="datetime1">
              <a:rPr lang="en-US" smtClean="0"/>
              <a:t>7/24/2021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3153" y="446023"/>
            <a:ext cx="183769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AA879-509C-4B5A-9EF5-D6D73AF88071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109663"/>
            <a:ext cx="84963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027" y="1021080"/>
            <a:ext cx="2624455" cy="67691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1727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Person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6027" y="1872995"/>
            <a:ext cx="2624455" cy="67691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0320" rIns="0" bIns="0" rtlCol="0">
            <a:spAutoFit/>
          </a:bodyPr>
          <a:lstStyle/>
          <a:p>
            <a:pPr marL="682625" marR="676275" indent="101600">
              <a:lnSpc>
                <a:spcPct val="100000"/>
              </a:lnSpc>
              <a:spcBef>
                <a:spcPts val="16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on)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027" y="2724911"/>
            <a:ext cx="2624455" cy="67691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ee)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6027" y="3576828"/>
            <a:ext cx="2624455" cy="67691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19685" rIns="0" bIns="0" rtlCol="0">
            <a:spAutoFit/>
          </a:bodyPr>
          <a:lstStyle/>
          <a:p>
            <a:pPr marL="573405" marR="565785" indent="231140">
              <a:lnSpc>
                <a:spcPct val="100000"/>
              </a:lnSpc>
              <a:spcBef>
                <a:spcPts val="155"/>
              </a:spcBef>
            </a:pP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Executive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47397" y="1697735"/>
            <a:ext cx="101600" cy="168910"/>
            <a:chOff x="2247397" y="1697735"/>
            <a:chExt cx="101600" cy="168910"/>
          </a:xfrm>
        </p:grpSpPr>
        <p:sp>
          <p:nvSpPr>
            <p:cNvPr id="7" name="object 7"/>
            <p:cNvSpPr/>
            <p:nvPr/>
          </p:nvSpPr>
          <p:spPr>
            <a:xfrm>
              <a:off x="2298192" y="1697735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0"/>
                  </a:moveTo>
                  <a:lnTo>
                    <a:pt x="0" y="1622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3747" y="1783794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247397" y="2549651"/>
            <a:ext cx="101600" cy="168910"/>
            <a:chOff x="2247397" y="2549651"/>
            <a:chExt cx="101600" cy="168910"/>
          </a:xfrm>
        </p:grpSpPr>
        <p:sp>
          <p:nvSpPr>
            <p:cNvPr id="10" name="object 10"/>
            <p:cNvSpPr/>
            <p:nvPr/>
          </p:nvSpPr>
          <p:spPr>
            <a:xfrm>
              <a:off x="2298192" y="2549651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0"/>
                  </a:moveTo>
                  <a:lnTo>
                    <a:pt x="0" y="1622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3747" y="2635710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0"/>
                  </a:moveTo>
                  <a:lnTo>
                    <a:pt x="44450" y="7620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47388" y="3401567"/>
            <a:ext cx="101600" cy="168910"/>
            <a:chOff x="2247388" y="3401567"/>
            <a:chExt cx="101600" cy="168910"/>
          </a:xfrm>
        </p:grpSpPr>
        <p:sp>
          <p:nvSpPr>
            <p:cNvPr id="13" name="object 13"/>
            <p:cNvSpPr/>
            <p:nvPr/>
          </p:nvSpPr>
          <p:spPr>
            <a:xfrm>
              <a:off x="2298193" y="3401567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0"/>
                  </a:moveTo>
                  <a:lnTo>
                    <a:pt x="0" y="16225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53738" y="3487625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0" y="0"/>
                  </a:moveTo>
                  <a:lnTo>
                    <a:pt x="44450" y="76200"/>
                  </a:lnTo>
                  <a:lnTo>
                    <a:pt x="889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0386" y="446023"/>
            <a:ext cx="921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s</a:t>
            </a:r>
            <a:r>
              <a:rPr spc="-165" dirty="0"/>
              <a:t>u</a:t>
            </a:r>
            <a:r>
              <a:rPr spc="-100" dirty="0"/>
              <a:t>p</a:t>
            </a:r>
            <a:r>
              <a:rPr spc="-170" dirty="0"/>
              <a:t>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08220" y="2682240"/>
            <a:ext cx="3508375" cy="1679575"/>
            <a:chOff x="4808220" y="2682240"/>
            <a:chExt cx="3508375" cy="1679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8220" y="2682240"/>
              <a:ext cx="3508247" cy="16794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0244" y="2874264"/>
              <a:ext cx="3124199" cy="12953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31748" y="2682240"/>
            <a:ext cx="3660775" cy="1697989"/>
            <a:chOff x="1031748" y="2682240"/>
            <a:chExt cx="3660775" cy="169798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1748" y="2682240"/>
              <a:ext cx="3660635" cy="16977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772" y="2874264"/>
              <a:ext cx="3276599" cy="1313687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142" y="446023"/>
            <a:ext cx="1779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84120" y="1674876"/>
            <a:ext cx="4175760" cy="3508375"/>
            <a:chOff x="2484120" y="1674876"/>
            <a:chExt cx="4175760" cy="3508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120" y="1674876"/>
              <a:ext cx="4175760" cy="35082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6144" y="1866900"/>
              <a:ext cx="3791711" cy="312419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993" y="446023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567" y="3121151"/>
            <a:ext cx="2364105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5019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970"/>
              </a:spcBef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5440" y="2138172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48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60"/>
              </a:spcBef>
            </a:pP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5440" y="3121151"/>
            <a:ext cx="2362200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501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70"/>
              </a:spcBef>
            </a:pP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5440" y="4119371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48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60"/>
              </a:spcBef>
            </a:pP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2941" y="2546738"/>
            <a:ext cx="1947545" cy="1993900"/>
            <a:chOff x="3472941" y="2546738"/>
            <a:chExt cx="1947545" cy="1993900"/>
          </a:xfrm>
        </p:grpSpPr>
        <p:sp>
          <p:nvSpPr>
            <p:cNvPr id="8" name="object 8"/>
            <p:cNvSpPr/>
            <p:nvPr/>
          </p:nvSpPr>
          <p:spPr>
            <a:xfrm>
              <a:off x="3479291" y="2558371"/>
              <a:ext cx="1934845" cy="978535"/>
            </a:xfrm>
            <a:custGeom>
              <a:avLst/>
              <a:gdLst/>
              <a:ahLst/>
              <a:cxnLst/>
              <a:rect l="l" t="t" r="r" b="b"/>
              <a:pathLst>
                <a:path w="1934845" h="978535">
                  <a:moveTo>
                    <a:pt x="0" y="978001"/>
                  </a:moveTo>
                  <a:lnTo>
                    <a:pt x="193434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5586" y="2553088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0119" y="79336"/>
                  </a:moveTo>
                  <a:lnTo>
                    <a:pt x="88061" y="5283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9291" y="3537203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00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6096" y="349275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291" y="3537203"/>
              <a:ext cx="1934845" cy="991869"/>
            </a:xfrm>
            <a:custGeom>
              <a:avLst/>
              <a:gdLst/>
              <a:ahLst/>
              <a:cxnLst/>
              <a:rect l="l" t="t" r="r" b="b"/>
              <a:pathLst>
                <a:path w="1934845" h="991870">
                  <a:moveTo>
                    <a:pt x="0" y="0"/>
                  </a:moveTo>
                  <a:lnTo>
                    <a:pt x="1934387" y="9917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5591" y="4454672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0563" y="0"/>
                  </a:moveTo>
                  <a:lnTo>
                    <a:pt x="88087" y="74320"/>
                  </a:lnTo>
                  <a:lnTo>
                    <a:pt x="0" y="791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993" y="446023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567" y="3121151"/>
            <a:ext cx="2364105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50190" rIns="0" bIns="0" rtlCol="0">
            <a:spAutoFit/>
          </a:bodyPr>
          <a:lstStyle/>
          <a:p>
            <a:pPr marL="654685">
              <a:lnSpc>
                <a:spcPct val="100000"/>
              </a:lnSpc>
              <a:spcBef>
                <a:spcPts val="197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5440" y="2138172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48920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960"/>
              </a:spcBef>
            </a:pP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5440" y="3121151"/>
            <a:ext cx="2362200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5019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97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5440" y="4119371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24892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96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2941" y="2546738"/>
            <a:ext cx="1947545" cy="1993900"/>
            <a:chOff x="3472941" y="2546738"/>
            <a:chExt cx="1947545" cy="1993900"/>
          </a:xfrm>
        </p:grpSpPr>
        <p:sp>
          <p:nvSpPr>
            <p:cNvPr id="8" name="object 8"/>
            <p:cNvSpPr/>
            <p:nvPr/>
          </p:nvSpPr>
          <p:spPr>
            <a:xfrm>
              <a:off x="3479291" y="2558371"/>
              <a:ext cx="1934845" cy="978535"/>
            </a:xfrm>
            <a:custGeom>
              <a:avLst/>
              <a:gdLst/>
              <a:ahLst/>
              <a:cxnLst/>
              <a:rect l="l" t="t" r="r" b="b"/>
              <a:pathLst>
                <a:path w="1934845" h="978535">
                  <a:moveTo>
                    <a:pt x="0" y="978001"/>
                  </a:moveTo>
                  <a:lnTo>
                    <a:pt x="1934349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5586" y="2553088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0119" y="79336"/>
                  </a:moveTo>
                  <a:lnTo>
                    <a:pt x="88061" y="5283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9291" y="3537203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00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6096" y="349275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291" y="3537203"/>
              <a:ext cx="1934845" cy="991869"/>
            </a:xfrm>
            <a:custGeom>
              <a:avLst/>
              <a:gdLst/>
              <a:ahLst/>
              <a:cxnLst/>
              <a:rect l="l" t="t" r="r" b="b"/>
              <a:pathLst>
                <a:path w="1934845" h="991870">
                  <a:moveTo>
                    <a:pt x="0" y="0"/>
                  </a:moveTo>
                  <a:lnTo>
                    <a:pt x="1934387" y="99179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5591" y="4454672"/>
              <a:ext cx="88265" cy="79375"/>
            </a:xfrm>
            <a:custGeom>
              <a:avLst/>
              <a:gdLst/>
              <a:ahLst/>
              <a:cxnLst/>
              <a:rect l="l" t="t" r="r" b="b"/>
              <a:pathLst>
                <a:path w="88264" h="79375">
                  <a:moveTo>
                    <a:pt x="40563" y="0"/>
                  </a:moveTo>
                  <a:lnTo>
                    <a:pt x="88087" y="74320"/>
                  </a:lnTo>
                  <a:lnTo>
                    <a:pt x="0" y="791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5993" y="446023"/>
            <a:ext cx="2110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40" dirty="0"/>
              <a:t>W</a:t>
            </a:r>
            <a:r>
              <a:rPr spc="-210" dirty="0"/>
              <a:t>h</a:t>
            </a:r>
            <a:r>
              <a:rPr spc="-150" dirty="0"/>
              <a:t>y</a:t>
            </a:r>
            <a:r>
              <a:rPr spc="-270" dirty="0"/>
              <a:t> </a:t>
            </a: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35" dirty="0"/>
              <a:t>s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3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5567" y="3121151"/>
            <a:ext cx="2364105" cy="91440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0" rIns="0" bIns="0" rtlCol="0">
            <a:spAutoFit/>
          </a:bodyPr>
          <a:lstStyle/>
          <a:p>
            <a:pPr marL="654685">
              <a:lnSpc>
                <a:spcPts val="2295"/>
              </a:lnSpc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endParaRPr sz="2000">
              <a:latin typeface="Trebuchet MS"/>
              <a:cs typeface="Trebuchet MS"/>
            </a:endParaRPr>
          </a:p>
          <a:p>
            <a:pPr marL="764540" marR="683895" indent="-74930"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me  doWork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5440" y="2138172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96520" rIns="0" bIns="0" rtlCol="0">
            <a:spAutoFit/>
          </a:bodyPr>
          <a:lstStyle/>
          <a:p>
            <a:pPr marL="815340" marR="265430" indent="-542925">
              <a:lnSpc>
                <a:spcPct val="100000"/>
              </a:lnSpc>
              <a:spcBef>
                <a:spcPts val="760"/>
              </a:spcBef>
            </a:pP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“Scott”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5440" y="3121151"/>
            <a:ext cx="2362200" cy="832485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97790" rIns="0" bIns="0" rtlCol="0">
            <a:spAutoFit/>
          </a:bodyPr>
          <a:lstStyle/>
          <a:p>
            <a:pPr marL="865505" marR="238125" indent="-620395">
              <a:lnSpc>
                <a:spcPct val="100000"/>
              </a:lnSpc>
              <a:spcBef>
                <a:spcPts val="77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70" dirty="0">
                <a:solidFill>
                  <a:srgbClr val="FFFFFF"/>
                </a:solidFill>
                <a:latin typeface="Trebuchet MS"/>
                <a:cs typeface="Trebuchet MS"/>
              </a:rPr>
              <a:t>“Alex”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5440" y="4119371"/>
            <a:ext cx="2362200" cy="830580"/>
          </a:xfrm>
          <a:prstGeom prst="rect">
            <a:avLst/>
          </a:prstGeom>
          <a:solidFill>
            <a:srgbClr val="ED652E"/>
          </a:solidFill>
        </p:spPr>
        <p:txBody>
          <a:bodyPr vert="horz" wrap="square" lIns="0" tIns="96520" rIns="0" bIns="0" rtlCol="0">
            <a:spAutoFit/>
          </a:bodyPr>
          <a:lstStyle/>
          <a:p>
            <a:pPr marL="827405" marR="238125" indent="-582930">
              <a:lnSpc>
                <a:spcPct val="100000"/>
              </a:lnSpc>
              <a:spcBef>
                <a:spcPts val="760"/>
              </a:spcBef>
            </a:pP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Object </a:t>
            </a:r>
            <a:r>
              <a:rPr sz="2000" spc="-5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“Chris”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72941" y="2548411"/>
            <a:ext cx="1947545" cy="1993264"/>
            <a:chOff x="3472941" y="2548411"/>
            <a:chExt cx="1947545" cy="1993264"/>
          </a:xfrm>
        </p:grpSpPr>
        <p:sp>
          <p:nvSpPr>
            <p:cNvPr id="8" name="object 8"/>
            <p:cNvSpPr/>
            <p:nvPr/>
          </p:nvSpPr>
          <p:spPr>
            <a:xfrm>
              <a:off x="3479291" y="2558557"/>
              <a:ext cx="1934845" cy="1019810"/>
            </a:xfrm>
            <a:custGeom>
              <a:avLst/>
              <a:gdLst/>
              <a:ahLst/>
              <a:cxnLst/>
              <a:rect l="l" t="t" r="r" b="b"/>
              <a:pathLst>
                <a:path w="1934845" h="1019810">
                  <a:moveTo>
                    <a:pt x="0" y="1019378"/>
                  </a:moveTo>
                  <a:lnTo>
                    <a:pt x="1934451" y="0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5605" y="2554761"/>
              <a:ext cx="88265" cy="78740"/>
            </a:xfrm>
            <a:custGeom>
              <a:avLst/>
              <a:gdLst/>
              <a:ahLst/>
              <a:cxnLst/>
              <a:rect l="l" t="t" r="r" b="b"/>
              <a:pathLst>
                <a:path w="88264" h="78739">
                  <a:moveTo>
                    <a:pt x="41452" y="78651"/>
                  </a:moveTo>
                  <a:lnTo>
                    <a:pt x="88138" y="3797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79291" y="3537466"/>
              <a:ext cx="1933575" cy="41910"/>
            </a:xfrm>
            <a:custGeom>
              <a:avLst/>
              <a:gdLst/>
              <a:ahLst/>
              <a:cxnLst/>
              <a:rect l="l" t="t" r="r" b="b"/>
              <a:pathLst>
                <a:path w="1933575" h="41910">
                  <a:moveTo>
                    <a:pt x="0" y="41300"/>
                  </a:moveTo>
                  <a:lnTo>
                    <a:pt x="193300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5161" y="3494669"/>
              <a:ext cx="77470" cy="88900"/>
            </a:xfrm>
            <a:custGeom>
              <a:avLst/>
              <a:gdLst/>
              <a:ahLst/>
              <a:cxnLst/>
              <a:rect l="l" t="t" r="r" b="b"/>
              <a:pathLst>
                <a:path w="77470" h="88900">
                  <a:moveTo>
                    <a:pt x="1904" y="88874"/>
                  </a:moveTo>
                  <a:lnTo>
                    <a:pt x="77139" y="4279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79291" y="3578351"/>
              <a:ext cx="1934845" cy="950594"/>
            </a:xfrm>
            <a:custGeom>
              <a:avLst/>
              <a:gdLst/>
              <a:ahLst/>
              <a:cxnLst/>
              <a:rect l="l" t="t" r="r" b="b"/>
              <a:pathLst>
                <a:path w="1934845" h="950595">
                  <a:moveTo>
                    <a:pt x="0" y="0"/>
                  </a:moveTo>
                  <a:lnTo>
                    <a:pt x="1934286" y="9504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25592" y="4455270"/>
              <a:ext cx="88265" cy="80010"/>
            </a:xfrm>
            <a:custGeom>
              <a:avLst/>
              <a:gdLst/>
              <a:ahLst/>
              <a:cxnLst/>
              <a:rect l="l" t="t" r="r" b="b"/>
              <a:pathLst>
                <a:path w="88264" h="80010">
                  <a:moveTo>
                    <a:pt x="39204" y="0"/>
                  </a:moveTo>
                  <a:lnTo>
                    <a:pt x="87985" y="73494"/>
                  </a:lnTo>
                  <a:lnTo>
                    <a:pt x="0" y="7978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2282" y="446023"/>
            <a:ext cx="3598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C</a:t>
            </a:r>
            <a:r>
              <a:rPr spc="-165" dirty="0"/>
              <a:t>la</a:t>
            </a:r>
            <a:r>
              <a:rPr spc="-190" dirty="0"/>
              <a:t>s</a:t>
            </a:r>
            <a:r>
              <a:rPr spc="-229" dirty="0"/>
              <a:t>s</a:t>
            </a:r>
            <a:r>
              <a:rPr spc="-260" dirty="0"/>
              <a:t> </a:t>
            </a:r>
            <a:r>
              <a:rPr spc="-150" dirty="0"/>
              <a:t>v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35" dirty="0"/>
              <a:t>s</a:t>
            </a:r>
            <a:r>
              <a:rPr spc="-165" dirty="0"/>
              <a:t>u</a:t>
            </a:r>
            <a:r>
              <a:rPr spc="-229" dirty="0"/>
              <a:t>s</a:t>
            </a:r>
            <a:r>
              <a:rPr spc="-250" dirty="0"/>
              <a:t> </a:t>
            </a:r>
            <a:r>
              <a:rPr spc="-225" dirty="0"/>
              <a:t>P</a:t>
            </a:r>
            <a:r>
              <a:rPr spc="-150" dirty="0"/>
              <a:t>r</a:t>
            </a:r>
            <a:r>
              <a:rPr spc="-125" dirty="0"/>
              <a:t>o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35" dirty="0"/>
              <a:t>t</a:t>
            </a:r>
            <a:r>
              <a:rPr spc="-150" dirty="0"/>
              <a:t>y</a:t>
            </a:r>
            <a:r>
              <a:rPr spc="-100" dirty="0"/>
              <a:t>p</a:t>
            </a:r>
            <a:r>
              <a:rPr spc="-19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288" y="2022347"/>
            <a:ext cx="3927475" cy="2813685"/>
            <a:chOff x="399288" y="2022347"/>
            <a:chExt cx="3927475" cy="2813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288" y="2022347"/>
              <a:ext cx="3927347" cy="28133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312" y="2214371"/>
              <a:ext cx="3543299" cy="242925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689347" y="2452116"/>
            <a:ext cx="4089400" cy="2089785"/>
            <a:chOff x="4689347" y="2452116"/>
            <a:chExt cx="4089400" cy="208978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9347" y="2452116"/>
              <a:ext cx="4088891" cy="20894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81372" y="2644140"/>
              <a:ext cx="3704843" cy="1705355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2518" y="446023"/>
            <a:ext cx="18567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constructor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0088" y="1841004"/>
            <a:ext cx="3165475" cy="3176270"/>
            <a:chOff x="2990088" y="1841004"/>
            <a:chExt cx="3165475" cy="3176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088" y="1841004"/>
              <a:ext cx="3165347" cy="31760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2112" y="2033016"/>
              <a:ext cx="2781299" cy="279196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538" y="446023"/>
            <a:ext cx="3061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5" dirty="0"/>
              <a:t>Ge</a:t>
            </a:r>
            <a:r>
              <a:rPr spc="-114" dirty="0"/>
              <a:t>t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  <a:r>
              <a:rPr spc="-285" dirty="0"/>
              <a:t> </a:t>
            </a:r>
            <a:r>
              <a:rPr spc="-175" dirty="0"/>
              <a:t>a</a:t>
            </a:r>
            <a:r>
              <a:rPr spc="-180" dirty="0"/>
              <a:t>n</a:t>
            </a:r>
            <a:r>
              <a:rPr spc="-100" dirty="0"/>
              <a:t>d</a:t>
            </a:r>
            <a:r>
              <a:rPr spc="-260" dirty="0"/>
              <a:t> </a:t>
            </a:r>
            <a:r>
              <a:rPr spc="-265" dirty="0"/>
              <a:t>S</a:t>
            </a:r>
            <a:r>
              <a:rPr spc="-195" dirty="0"/>
              <a:t>e</a:t>
            </a:r>
            <a:r>
              <a:rPr spc="-130" dirty="0"/>
              <a:t>t</a:t>
            </a:r>
            <a:r>
              <a:rPr spc="-135" dirty="0"/>
              <a:t>t</a:t>
            </a:r>
            <a:r>
              <a:rPr spc="-200" dirty="0"/>
              <a:t>e</a:t>
            </a:r>
            <a:r>
              <a:rPr spc="-140" dirty="0"/>
              <a:t>r</a:t>
            </a:r>
            <a:r>
              <a:rPr spc="-229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0088" y="2107691"/>
            <a:ext cx="3165475" cy="2642870"/>
            <a:chOff x="2990088" y="2107691"/>
            <a:chExt cx="3165475" cy="2642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0088" y="2107691"/>
              <a:ext cx="3165347" cy="2642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2112" y="2299716"/>
              <a:ext cx="2781299" cy="225856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65" dirty="0"/>
              <a:t>I</a:t>
            </a:r>
            <a:r>
              <a:rPr spc="-165" dirty="0"/>
              <a:t>nhe</a:t>
            </a:r>
            <a:r>
              <a:rPr spc="-135" dirty="0"/>
              <a:t>r</a:t>
            </a:r>
            <a:r>
              <a:rPr spc="-95" dirty="0"/>
              <a:t>i</a:t>
            </a:r>
            <a:r>
              <a:rPr spc="-135" dirty="0"/>
              <a:t>t</a:t>
            </a:r>
            <a:r>
              <a:rPr spc="-204" dirty="0"/>
              <a:t>a</a:t>
            </a:r>
            <a:r>
              <a:rPr spc="-200" dirty="0"/>
              <a:t>n</a:t>
            </a:r>
            <a:r>
              <a:rPr spc="-185" dirty="0"/>
              <a:t>c</a:t>
            </a:r>
            <a:r>
              <a:rPr spc="-190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1288" y="2049780"/>
            <a:ext cx="6819900" cy="3156585"/>
            <a:chOff x="1161288" y="2049780"/>
            <a:chExt cx="6819900" cy="3156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4295" y="3022091"/>
              <a:ext cx="3326891" cy="10515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6319" y="3214116"/>
              <a:ext cx="2942843" cy="667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1288" y="2049780"/>
              <a:ext cx="3508247" cy="31562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3312" y="2241804"/>
              <a:ext cx="3124199" cy="2772155"/>
            </a:xfrm>
            <a:prstGeom prst="rect">
              <a:avLst/>
            </a:prstGeom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863851"/>
            <a:ext cx="3100070" cy="384175"/>
          </a:xfrm>
          <a:prstGeom prst="rect">
            <a:avLst/>
          </a:prstGeom>
          <a:solidFill>
            <a:srgbClr val="97C741"/>
          </a:solidFill>
        </p:spPr>
        <p:txBody>
          <a:bodyPr vert="horz" wrap="square" lIns="0" tIns="26670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210"/>
              </a:spcBef>
            </a:pP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2452116"/>
            <a:ext cx="3100070" cy="384175"/>
          </a:xfrm>
          <a:prstGeom prst="rect">
            <a:avLst/>
          </a:prstGeom>
          <a:solidFill>
            <a:srgbClr val="97C741"/>
          </a:solidFill>
        </p:spPr>
        <p:txBody>
          <a:bodyPr vert="horz" wrap="square" lIns="0" tIns="26034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204"/>
              </a:spcBef>
            </a:pP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pe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040379"/>
            <a:ext cx="3100070" cy="384175"/>
          </a:xfrm>
          <a:prstGeom prst="rect">
            <a:avLst/>
          </a:prstGeom>
          <a:solidFill>
            <a:srgbClr val="97C741"/>
          </a:solidFill>
        </p:spPr>
        <p:txBody>
          <a:bodyPr vert="horz" wrap="square" lIns="0" tIns="26034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204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eh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40" y="3628644"/>
            <a:ext cx="3100070" cy="382905"/>
          </a:xfrm>
          <a:custGeom>
            <a:avLst/>
            <a:gdLst/>
            <a:ahLst/>
            <a:cxnLst/>
            <a:rect l="l" t="t" r="r" b="b"/>
            <a:pathLst>
              <a:path w="3100070" h="382904">
                <a:moveTo>
                  <a:pt x="3099816" y="0"/>
                </a:moveTo>
                <a:lnTo>
                  <a:pt x="0" y="0"/>
                </a:lnTo>
                <a:lnTo>
                  <a:pt x="0" y="382523"/>
                </a:lnTo>
                <a:lnTo>
                  <a:pt x="3099816" y="382523"/>
                </a:lnTo>
                <a:lnTo>
                  <a:pt x="30998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12866" y="3641083"/>
            <a:ext cx="16960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01208" y="3911606"/>
            <a:ext cx="3122295" cy="675640"/>
            <a:chOff x="901208" y="3911606"/>
            <a:chExt cx="3122295" cy="675640"/>
          </a:xfrm>
        </p:grpSpPr>
        <p:sp>
          <p:nvSpPr>
            <p:cNvPr id="8" name="object 8"/>
            <p:cNvSpPr/>
            <p:nvPr/>
          </p:nvSpPr>
          <p:spPr>
            <a:xfrm>
              <a:off x="901208" y="3911606"/>
              <a:ext cx="3122295" cy="675640"/>
            </a:xfrm>
            <a:custGeom>
              <a:avLst/>
              <a:gdLst/>
              <a:ahLst/>
              <a:cxnLst/>
              <a:rect l="l" t="t" r="r" b="b"/>
              <a:pathLst>
                <a:path w="3122295" h="675639">
                  <a:moveTo>
                    <a:pt x="3085553" y="0"/>
                  </a:moveTo>
                  <a:lnTo>
                    <a:pt x="0" y="293319"/>
                  </a:lnTo>
                  <a:lnTo>
                    <a:pt x="36334" y="675563"/>
                  </a:lnTo>
                  <a:lnTo>
                    <a:pt x="3121888" y="382244"/>
                  </a:lnTo>
                  <a:lnTo>
                    <a:pt x="3085553" y="0"/>
                  </a:lnTo>
                  <a:close/>
                </a:path>
              </a:pathLst>
            </a:custGeom>
            <a:solidFill>
              <a:srgbClr val="B3B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095" y="4045005"/>
              <a:ext cx="2518291" cy="439432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96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Why Classes?</vt:lpstr>
      <vt:lpstr>Why Classes?</vt:lpstr>
      <vt:lpstr>Why Classes?</vt:lpstr>
      <vt:lpstr>Class versus Prototype</vt:lpstr>
      <vt:lpstr>constructor</vt:lpstr>
      <vt:lpstr>Getters and Setters</vt:lpstr>
      <vt:lpstr>Inheritance</vt:lpstr>
      <vt:lpstr>Slide 9</vt:lpstr>
      <vt:lpstr>Slide 10</vt:lpstr>
      <vt:lpstr>super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&lt;Course or Module Title&gt;</dc:title>
  <dc:creator>Scott Allen</dc:creator>
  <cp:lastModifiedBy>Stephen Samuels</cp:lastModifiedBy>
  <cp:revision>2</cp:revision>
  <dcterms:created xsi:type="dcterms:W3CDTF">2021-07-16T17:50:40Z</dcterms:created>
  <dcterms:modified xsi:type="dcterms:W3CDTF">2021-07-24T11:07:06Z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2014-08-13T00:00:00Z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2021-07-16T00:00:00Z</vt:filetime>
  </property>
</Properties>
</file>