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1" r:id="rId4"/>
    <p:sldId id="263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320" y="1666240"/>
            <a:ext cx="10664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lang="en-US" sz="4500" dirty="0">
                <a:solidFill>
                  <a:srgbClr val="171717"/>
                </a:solidFill>
              </a:rPr>
              <a:t>HTML5</a:t>
            </a:r>
            <a:r>
              <a:rPr sz="4500" dirty="0">
                <a:solidFill>
                  <a:srgbClr val="171717"/>
                </a:solidFill>
              </a:rPr>
              <a:t> Fundamentals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804545"/>
            <a:ext cx="96297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70" y="723900"/>
            <a:ext cx="10869295" cy="5410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967740" y="1016635"/>
          <a:ext cx="10026650" cy="533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72750" imgH="5057775" progId="Paint.Picture">
                  <p:embed/>
                </p:oleObj>
              </mc:Choice>
              <mc:Fallback>
                <p:oleObj r:id="rId2" imgW="10572750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7740" y="1016635"/>
                        <a:ext cx="10026650" cy="533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" y="1195070"/>
            <a:ext cx="1100010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5" y="544830"/>
            <a:ext cx="11573510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" y="880745"/>
            <a:ext cx="11879580" cy="533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544195"/>
          <a:ext cx="10380345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48875" imgH="4772025" progId="Paint.Picture">
                  <p:embed/>
                </p:oleObj>
              </mc:Choice>
              <mc:Fallback>
                <p:oleObj r:id="rId2" imgW="10048875" imgH="4772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544195"/>
                        <a:ext cx="10380345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Paintbrush Picture</vt:lpstr>
      <vt:lpstr> HTML5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Admin</cp:lastModifiedBy>
  <cp:revision>12</cp:revision>
  <dcterms:created xsi:type="dcterms:W3CDTF">2021-12-18T02:44:00Z</dcterms:created>
  <dcterms:modified xsi:type="dcterms:W3CDTF">2023-07-30T13:46:50Z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4C1A75E258ED4E43BA253B91FF33972C</vt:lpwstr>
  </property>
  <property fmtid="{D5CDD505-2E9C-101B-9397-08002B2CF9AE}" pid="3" name="KSOProductBuildVer">
    <vt:lpwstr>1033-11.2.0.11074</vt:lpwstr>
  </property>
</Properties>
</file>