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13:57:51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773" y="2011171"/>
            <a:ext cx="10900452" cy="340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6619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DOCUMENTS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6311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>
                <a:solidFill>
                  <a:srgbClr val="171717"/>
                </a:solidFill>
              </a:rPr>
              <a:t>H</a:t>
            </a:r>
            <a:r>
              <a:rPr sz="4500" spc="-40" dirty="0">
                <a:solidFill>
                  <a:srgbClr val="171717"/>
                </a:solidFill>
              </a:rPr>
              <a:t>T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280" dirty="0">
                <a:solidFill>
                  <a:srgbClr val="171717"/>
                </a:solidFill>
              </a:rPr>
              <a:t>L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45" dirty="0">
                <a:solidFill>
                  <a:srgbClr val="171717"/>
                </a:solidFill>
              </a:rPr>
              <a:t>F</a:t>
            </a:r>
            <a:r>
              <a:rPr sz="4500" spc="-100" dirty="0">
                <a:solidFill>
                  <a:srgbClr val="171717"/>
                </a:solidFill>
              </a:rPr>
              <a:t>un</a:t>
            </a:r>
            <a:r>
              <a:rPr sz="4500" spc="-105" dirty="0">
                <a:solidFill>
                  <a:srgbClr val="171717"/>
                </a:solidFill>
              </a:rPr>
              <a:t>d</a:t>
            </a:r>
            <a:r>
              <a:rPr sz="4500" spc="-220" dirty="0">
                <a:solidFill>
                  <a:srgbClr val="171717"/>
                </a:solidFill>
              </a:rPr>
              <a:t>am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ls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237235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&lt;html&gt;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834644"/>
            <a:ext cx="7310755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&lt;head&gt;</a:t>
            </a:r>
            <a:r>
              <a:rPr sz="24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&lt;/head&gt;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>
              <a:lnSpc>
                <a:spcPct val="100000"/>
              </a:lnSpc>
              <a:spcBef>
                <a:spcPts val="17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&lt;body&gt;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page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content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ACTUALLY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goes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here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&lt;/body&gt;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7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&lt;/html&gt;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Documents: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displayed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&lt;base&gt;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&lt;link&gt;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30303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&lt;style&gt;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85215">
              <a:lnSpc>
                <a:spcPct val="100000"/>
              </a:lnSpc>
            </a:pPr>
            <a:r>
              <a:rPr sz="2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&lt;script&gt;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131570">
              <a:lnSpc>
                <a:spcPct val="100000"/>
              </a:lnSpc>
            </a:pP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&lt;meta&gt;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&lt;title&gt;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99556" y="517651"/>
            <a:ext cx="17043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solidFill>
                  <a:srgbClr val="404040"/>
                </a:solidFill>
              </a:rPr>
              <a:t>&lt;h</a:t>
            </a:r>
            <a:r>
              <a:rPr spc="-250" dirty="0">
                <a:solidFill>
                  <a:srgbClr val="404040"/>
                </a:solidFill>
              </a:rPr>
              <a:t>e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715" dirty="0">
                <a:solidFill>
                  <a:srgbClr val="404040"/>
                </a:solidFill>
              </a:rPr>
              <a:t>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519" y="4052679"/>
            <a:ext cx="3429000" cy="16440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534" y="40526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Links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2D2D2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73361" y="517651"/>
            <a:ext cx="1756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404040"/>
                </a:solidFill>
              </a:rPr>
              <a:t>&lt;body&gt;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224532"/>
            <a:ext cx="574230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interpreted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structured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520188"/>
            <a:ext cx="470090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browsers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Dissecting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7202" y="1736852"/>
            <a:ext cx="451421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987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4125" marR="5080" indent="-689610" algn="r">
              <a:lnSpc>
                <a:spcPct val="162000"/>
              </a:lnSpc>
              <a:spcBef>
                <a:spcPts val="68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1069975" algn="r">
              <a:lnSpc>
                <a:spcPct val="165000"/>
              </a:lnSpc>
              <a:spcBef>
                <a:spcPts val="6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Linking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research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Displaying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experimental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Charts,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graphs,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pictures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84695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Storefronts,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files/photos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Interactive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Graphically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9618" y="517651"/>
            <a:ext cx="478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HTML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Has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Aged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754" y="1736852"/>
            <a:ext cx="175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169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9618" y="517651"/>
            <a:ext cx="478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HTML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Has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Aged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Well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0867" y="2247441"/>
            <a:ext cx="4079581" cy="40221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935" y="2221923"/>
            <a:ext cx="5100999" cy="404768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70090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markup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“marked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up”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Markup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displayed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Browsers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interpret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markup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7662" y="517651"/>
            <a:ext cx="40690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HTML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Documents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11" y="1168400"/>
            <a:ext cx="1600199" cy="1905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1229" y="3216277"/>
            <a:ext cx="2362198" cy="2616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1718" y="1947862"/>
            <a:ext cx="2260600" cy="24256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3836" y="4658867"/>
            <a:ext cx="1297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arkup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6092" y="517651"/>
            <a:ext cx="481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Understanding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114" dirty="0">
                <a:solidFill>
                  <a:srgbClr val="404040"/>
                </a:solidFill>
              </a:rPr>
              <a:t>HTML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0318" y="1903412"/>
            <a:ext cx="2273300" cy="25145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7168" y="1903412"/>
            <a:ext cx="2273300" cy="25145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66568" y="4658867"/>
            <a:ext cx="1297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 indent="-24130" algn="just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ransport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rotocol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5082" y="4658867"/>
            <a:ext cx="1206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just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rsa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dentifier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39381" y="4658867"/>
            <a:ext cx="1206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just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rsa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ocator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8219" y="2208212"/>
            <a:ext cx="1917699" cy="1905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2AE1E48-0B7F-4022-6876-C1E69C32556C}"/>
                  </a:ext>
                </a:extLst>
              </p14:cNvPr>
              <p14:cNvContentPartPr/>
              <p14:nvPr/>
            </p14:nvContentPartPr>
            <p14:xfrm>
              <a:off x="12943073" y="280906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2AE1E48-0B7F-4022-6876-C1E69C3255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4073" y="28000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602995"/>
            <a:ext cx="276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&lt;!DOCTYPE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HTML&gt;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2011171"/>
            <a:ext cx="10409555" cy="340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&lt;!DOCTYPE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HTML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4516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"-//W3C//DTD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HTML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4.01//EN“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4516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"http://www.w3.org/TR/html4/strict.dtd"&gt;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Documents: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52070">
              <a:lnSpc>
                <a:spcPct val="101000"/>
              </a:lnSpc>
              <a:spcBef>
                <a:spcPts val="625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compliance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3395" y="1424070"/>
          <a:ext cx="4300220" cy="158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&lt;!DOCTYPE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html&gt;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8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&lt;html&gt;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1722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…</a:t>
                      </a:r>
                      <a:r>
                        <a:rPr sz="24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049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content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here…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2445" y="3202940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&lt;/html&gt;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899407"/>
            <a:ext cx="8032115" cy="114554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Documents: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19" y="237235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&lt;head&gt;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19" y="834644"/>
            <a:ext cx="11017885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&lt;title&gt;HTML</a:t>
            </a:r>
            <a:r>
              <a:rPr sz="24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Fundamentals&lt;/title&gt;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910" marR="1282700" indent="-586105">
              <a:lnSpc>
                <a:spcPts val="4700"/>
              </a:lnSpc>
              <a:spcBef>
                <a:spcPts val="3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&lt;meta name="viewport" content="width=device-width,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initial-scale=1"&gt;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&lt;link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rel="stylesheet"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type="text/css"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href="main.css"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&lt;/head&gt;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60020">
              <a:lnSpc>
                <a:spcPct val="100000"/>
              </a:lnSpc>
            </a:pP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Documents: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69545">
              <a:lnSpc>
                <a:spcPct val="100000"/>
              </a:lnSpc>
              <a:spcBef>
                <a:spcPts val="65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metadata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343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Courier New</vt:lpstr>
      <vt:lpstr>Times New Roman</vt:lpstr>
      <vt:lpstr>Verdana</vt:lpstr>
      <vt:lpstr>Office Theme</vt:lpstr>
      <vt:lpstr>HTML Fundamentals</vt:lpstr>
      <vt:lpstr>PowerPoint Presentation</vt:lpstr>
      <vt:lpstr>HTML Has Aged Well</vt:lpstr>
      <vt:lpstr>HTML Has Aged Well</vt:lpstr>
      <vt:lpstr>HTML Documents</vt:lpstr>
      <vt:lpstr>Understanding HTML</vt:lpstr>
      <vt:lpstr>&lt;!DOCTYPE HTML&gt;</vt:lpstr>
      <vt:lpstr>&lt;/html&gt;</vt:lpstr>
      <vt:lpstr>&lt;head&gt;</vt:lpstr>
      <vt:lpstr>&lt;html&gt;</vt:lpstr>
      <vt:lpstr>&lt;head&gt;</vt:lpstr>
      <vt:lpstr>&lt;body&gt;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Fundamentals</dc:title>
  <dc:creator/>
  <cp:lastModifiedBy>Admin</cp:lastModifiedBy>
  <cp:revision>2</cp:revision>
  <dcterms:created xsi:type="dcterms:W3CDTF">2022-04-24T14:46:20Z</dcterms:created>
  <dcterms:modified xsi:type="dcterms:W3CDTF">2023-07-30T14:46:03Z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E30387D31A6B43E3BC23CCC93432484C</vt:lpwstr>
  </property>
  <property fmtid="{D5CDD505-2E9C-101B-9397-08002B2CF9AE}" pid="3" name="KSOProductBuildVer">
    <vt:lpwstr>1033-11.2.0.11074</vt:lpwstr>
  </property>
</Properties>
</file>