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135" y="1922779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37306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75" dirty="0">
                <a:solidFill>
                  <a:srgbClr val="171717"/>
                </a:solidFill>
              </a:rPr>
              <a:t>Li</a:t>
            </a:r>
            <a:r>
              <a:rPr sz="4500" spc="-12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376999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50265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Modernizing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Overview</a:t>
            </a:r>
            <a:endParaRPr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95172" y="1870310"/>
            <a:ext cx="2117011" cy="23542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2459" y="1867215"/>
            <a:ext cx="2121138" cy="23588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6283" y="1883468"/>
            <a:ext cx="1822623" cy="23262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1091" y="4543044"/>
            <a:ext cx="1925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Unordered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02388" y="517651"/>
            <a:ext cx="310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404040"/>
                </a:solidFill>
              </a:rPr>
              <a:t>Types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of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Lists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1828" y="4543044"/>
            <a:ext cx="1625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3142" y="4543044"/>
            <a:ext cx="1813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Definition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6051" y="3215132"/>
            <a:ext cx="264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Modern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List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Uses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61279" y="646048"/>
            <a:ext cx="5974080" cy="58900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560451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Displaying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organized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Styling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lists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straight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forward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Utilizing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modern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Summary</a:t>
            </a:r>
            <a:endParaRPr spc="-9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Presentation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Creating Lists</vt:lpstr>
      <vt:lpstr>Overview</vt:lpstr>
      <vt:lpstr>Types of Lists</vt:lpstr>
      <vt:lpstr>Modern List Uses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Lists</dc:title>
  <dc:creator/>
  <cp:lastModifiedBy>steve</cp:lastModifiedBy>
  <cp:revision>1</cp:revision>
  <dcterms:created xsi:type="dcterms:W3CDTF">2022-04-12T16:35:18Z</dcterms:created>
  <dcterms:modified xsi:type="dcterms:W3CDTF">2022-04-12T16:35:18Z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94A0C74FBA684454B7D61093548429B7</vt:lpwstr>
  </property>
  <property fmtid="{D5CDD505-2E9C-101B-9397-08002B2CF9AE}" pid="3" name="KSOProductBuildVer">
    <vt:lpwstr>1033-11.2.0.11074</vt:lpwstr>
  </property>
</Properties>
</file>