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7135" y="1922779"/>
            <a:ext cx="9737728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1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7999"/>
                </a:lnTo>
                <a:lnTo>
                  <a:pt x="6096000" y="6857999"/>
                </a:lnTo>
                <a:lnTo>
                  <a:pt x="6096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98994" y="1308100"/>
            <a:ext cx="4865370" cy="3497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1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7999"/>
                </a:lnTo>
                <a:lnTo>
                  <a:pt x="6096000" y="6857999"/>
                </a:lnTo>
                <a:lnTo>
                  <a:pt x="6096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74255" y="517651"/>
            <a:ext cx="5843488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hyperlink" Target="http://wiredbraincoffee.com/index.html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52768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0" dirty="0">
                <a:solidFill>
                  <a:srgbClr val="171717"/>
                </a:solidFill>
              </a:rPr>
              <a:t>Linkin</a:t>
            </a:r>
            <a:r>
              <a:rPr sz="4500" spc="15" dirty="0">
                <a:solidFill>
                  <a:srgbClr val="171717"/>
                </a:solidFill>
              </a:rPr>
              <a:t>g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-70" dirty="0">
                <a:solidFill>
                  <a:srgbClr val="171717"/>
                </a:solidFill>
              </a:rPr>
              <a:t>D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114" dirty="0">
                <a:solidFill>
                  <a:srgbClr val="171717"/>
                </a:solidFill>
              </a:rPr>
              <a:t>c</a:t>
            </a:r>
            <a:r>
              <a:rPr sz="4500" spc="-180" dirty="0">
                <a:solidFill>
                  <a:srgbClr val="171717"/>
                </a:solidFill>
              </a:rPr>
              <a:t>u</a:t>
            </a:r>
            <a:r>
              <a:rPr sz="4500" spc="-225" dirty="0">
                <a:solidFill>
                  <a:srgbClr val="171717"/>
                </a:solidFill>
              </a:rPr>
              <a:t>m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30" dirty="0">
                <a:solidFill>
                  <a:srgbClr val="171717"/>
                </a:solidFill>
              </a:rPr>
              <a:t>n</a:t>
            </a:r>
            <a:r>
              <a:rPr sz="4500" spc="-135" dirty="0">
                <a:solidFill>
                  <a:srgbClr val="171717"/>
                </a:solidFill>
              </a:rPr>
              <a:t>t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26048" y="2224532"/>
            <a:ext cx="398208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anchors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1000"/>
              </a:lnSpc>
              <a:spcBef>
                <a:spcPts val="6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Linking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documents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Linking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documents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Expanding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link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metadata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9135" y="750570"/>
            <a:ext cx="525145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&lt;a</a:t>
            </a:r>
            <a:r>
              <a:rPr sz="2200" spc="-8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href=“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globomantics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.html”&gt;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  <a:spcBef>
                <a:spcPts val="1750"/>
              </a:spcBef>
            </a:pPr>
            <a:r>
              <a:rPr lang="en-US"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Globomantics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&lt;/a&gt;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8994" y="3008884"/>
            <a:ext cx="2381885" cy="9220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&lt;a</a:t>
            </a:r>
            <a:r>
              <a:rPr sz="2200" spc="-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name=“TOC”&gt;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&lt;/a&gt;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994" y="4697476"/>
            <a:ext cx="3054985" cy="9220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2200" spc="-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id=“article”&gt;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66425" y="674115"/>
            <a:ext cx="23323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4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Source</a:t>
            </a:r>
            <a:r>
              <a:rPr sz="22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anchor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6425" y="2960115"/>
            <a:ext cx="23666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409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Named</a:t>
            </a:r>
            <a:r>
              <a:rPr sz="22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anchor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66425" y="4737100"/>
            <a:ext cx="24149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4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Implicit</a:t>
            </a:r>
            <a:r>
              <a:rPr sz="22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anchor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87416" y="1359198"/>
            <a:ext cx="6155055" cy="5244465"/>
            <a:chOff x="4087416" y="1359198"/>
            <a:chExt cx="6155055" cy="524446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087416" y="3510730"/>
              <a:ext cx="6154479" cy="309245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9706" y="4398962"/>
              <a:ext cx="1540675" cy="153050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56669" y="4393561"/>
              <a:ext cx="1540676" cy="153050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77745" y="1359198"/>
              <a:ext cx="1464404" cy="1454233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62304" y="517651"/>
            <a:ext cx="4980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Linking</a:t>
            </a:r>
            <a:r>
              <a:rPr spc="-215" dirty="0"/>
              <a:t> </a:t>
            </a:r>
            <a:r>
              <a:rPr spc="40" dirty="0"/>
              <a:t>to</a:t>
            </a:r>
            <a:r>
              <a:rPr spc="-215" dirty="0"/>
              <a:t> </a:t>
            </a:r>
            <a:r>
              <a:rPr spc="-5" dirty="0"/>
              <a:t>Documents</a:t>
            </a:r>
            <a:endParaRPr spc="-5" dirty="0"/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2575" y="1152877"/>
            <a:ext cx="2904716" cy="223094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530499" y="2906267"/>
            <a:ext cx="13639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0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ml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74691" y="5945123"/>
            <a:ext cx="18307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locations.html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25223" y="5945123"/>
            <a:ext cx="16033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careers.html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60744" y="2012659"/>
            <a:ext cx="4331970" cy="152400"/>
          </a:xfrm>
          <a:custGeom>
            <a:avLst/>
            <a:gdLst/>
            <a:ahLst/>
            <a:cxnLst/>
            <a:rect l="l" t="t" r="r" b="b"/>
            <a:pathLst>
              <a:path w="4331970" h="152400">
                <a:moveTo>
                  <a:pt x="4179321" y="101599"/>
                </a:moveTo>
                <a:lnTo>
                  <a:pt x="4179321" y="152400"/>
                </a:lnTo>
                <a:lnTo>
                  <a:pt x="4280921" y="101600"/>
                </a:lnTo>
                <a:lnTo>
                  <a:pt x="4179321" y="101599"/>
                </a:lnTo>
                <a:close/>
              </a:path>
              <a:path w="4331970" h="152400">
                <a:moveTo>
                  <a:pt x="4179321" y="50799"/>
                </a:moveTo>
                <a:lnTo>
                  <a:pt x="4179321" y="101599"/>
                </a:lnTo>
                <a:lnTo>
                  <a:pt x="4204721" y="101600"/>
                </a:lnTo>
                <a:lnTo>
                  <a:pt x="4204721" y="50800"/>
                </a:lnTo>
                <a:lnTo>
                  <a:pt x="4179321" y="50799"/>
                </a:lnTo>
                <a:close/>
              </a:path>
              <a:path w="4331970" h="152400">
                <a:moveTo>
                  <a:pt x="4179321" y="0"/>
                </a:moveTo>
                <a:lnTo>
                  <a:pt x="4179321" y="50799"/>
                </a:lnTo>
                <a:lnTo>
                  <a:pt x="4204721" y="50800"/>
                </a:lnTo>
                <a:lnTo>
                  <a:pt x="4204721" y="101600"/>
                </a:lnTo>
                <a:lnTo>
                  <a:pt x="4280923" y="101598"/>
                </a:lnTo>
                <a:lnTo>
                  <a:pt x="4331721" y="76200"/>
                </a:lnTo>
                <a:lnTo>
                  <a:pt x="4179321" y="0"/>
                </a:lnTo>
                <a:close/>
              </a:path>
              <a:path w="4331970" h="152400">
                <a:moveTo>
                  <a:pt x="0" y="50798"/>
                </a:moveTo>
                <a:lnTo>
                  <a:pt x="0" y="101598"/>
                </a:lnTo>
                <a:lnTo>
                  <a:pt x="4179321" y="101599"/>
                </a:lnTo>
                <a:lnTo>
                  <a:pt x="4179321" y="50799"/>
                </a:lnTo>
                <a:lnTo>
                  <a:pt x="0" y="50798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775281" y="1265428"/>
            <a:ext cx="4325620" cy="766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000"/>
              </a:lnSpc>
            </a:pPr>
            <a:r>
              <a:rPr sz="16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16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6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ef</a:t>
            </a:r>
            <a:r>
              <a:rPr sz="16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=  </a:t>
            </a:r>
            <a:r>
              <a:rPr sz="1600" spc="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  <a:hlinkClick r:id="rId6"/>
              </a:rPr>
              <a:t>“h</a:t>
            </a:r>
            <a:r>
              <a:rPr sz="1600" spc="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  <a:hlinkClick r:id="rId6"/>
              </a:rPr>
              <a:t>tp://wiredbraincoffee.com/index.html</a:t>
            </a:r>
            <a:r>
              <a:rPr sz="1600" spc="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”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895"/>
              </a:lnSpc>
            </a:pPr>
            <a:r>
              <a:rPr sz="1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&gt;Wired</a:t>
            </a:r>
            <a:r>
              <a:rPr sz="16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Brain&lt;/a&gt;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18082" y="3710940"/>
            <a:ext cx="10064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613845" y="2063457"/>
            <a:ext cx="5293360" cy="3171825"/>
            <a:chOff x="6613845" y="2063457"/>
            <a:chExt cx="5293360" cy="3171825"/>
          </a:xfrm>
        </p:grpSpPr>
        <p:sp>
          <p:nvSpPr>
            <p:cNvPr id="16" name="object 16"/>
            <p:cNvSpPr/>
            <p:nvPr/>
          </p:nvSpPr>
          <p:spPr>
            <a:xfrm>
              <a:off x="9697345" y="2063457"/>
              <a:ext cx="2209800" cy="3171825"/>
            </a:xfrm>
            <a:custGeom>
              <a:avLst/>
              <a:gdLst/>
              <a:ahLst/>
              <a:cxnLst/>
              <a:rect l="l" t="t" r="r" b="b"/>
              <a:pathLst>
                <a:path w="2209800" h="3171825">
                  <a:moveTo>
                    <a:pt x="152400" y="3019155"/>
                  </a:moveTo>
                  <a:lnTo>
                    <a:pt x="0" y="3095355"/>
                  </a:lnTo>
                  <a:lnTo>
                    <a:pt x="152400" y="3171555"/>
                  </a:lnTo>
                  <a:lnTo>
                    <a:pt x="152400" y="3120755"/>
                  </a:lnTo>
                  <a:lnTo>
                    <a:pt x="127000" y="3120755"/>
                  </a:lnTo>
                  <a:lnTo>
                    <a:pt x="127000" y="3069955"/>
                  </a:lnTo>
                  <a:lnTo>
                    <a:pt x="152400" y="3069955"/>
                  </a:lnTo>
                  <a:lnTo>
                    <a:pt x="152400" y="3019155"/>
                  </a:lnTo>
                  <a:close/>
                </a:path>
                <a:path w="2209800" h="3171825">
                  <a:moveTo>
                    <a:pt x="152400" y="3069955"/>
                  </a:moveTo>
                  <a:lnTo>
                    <a:pt x="127000" y="3069955"/>
                  </a:lnTo>
                  <a:lnTo>
                    <a:pt x="127000" y="3120755"/>
                  </a:lnTo>
                  <a:lnTo>
                    <a:pt x="152400" y="3120755"/>
                  </a:lnTo>
                  <a:lnTo>
                    <a:pt x="152400" y="3069955"/>
                  </a:lnTo>
                  <a:close/>
                </a:path>
                <a:path w="2209800" h="3171825">
                  <a:moveTo>
                    <a:pt x="2158860" y="3069955"/>
                  </a:moveTo>
                  <a:lnTo>
                    <a:pt x="152400" y="3069955"/>
                  </a:lnTo>
                  <a:lnTo>
                    <a:pt x="152400" y="3120755"/>
                  </a:lnTo>
                  <a:lnTo>
                    <a:pt x="2184260" y="3120755"/>
                  </a:lnTo>
                  <a:lnTo>
                    <a:pt x="2194147" y="3118759"/>
                  </a:lnTo>
                  <a:lnTo>
                    <a:pt x="2202220" y="3113316"/>
                  </a:lnTo>
                  <a:lnTo>
                    <a:pt x="2207664" y="3105242"/>
                  </a:lnTo>
                  <a:lnTo>
                    <a:pt x="2209660" y="3095355"/>
                  </a:lnTo>
                  <a:lnTo>
                    <a:pt x="2158860" y="3095355"/>
                  </a:lnTo>
                  <a:lnTo>
                    <a:pt x="2158860" y="3069955"/>
                  </a:lnTo>
                  <a:close/>
                </a:path>
                <a:path w="2209800" h="3171825">
                  <a:moveTo>
                    <a:pt x="2158860" y="25400"/>
                  </a:moveTo>
                  <a:lnTo>
                    <a:pt x="2158860" y="3095355"/>
                  </a:lnTo>
                  <a:lnTo>
                    <a:pt x="2184260" y="3069955"/>
                  </a:lnTo>
                  <a:lnTo>
                    <a:pt x="2209660" y="3069955"/>
                  </a:lnTo>
                  <a:lnTo>
                    <a:pt x="2209660" y="50800"/>
                  </a:lnTo>
                  <a:lnTo>
                    <a:pt x="2184260" y="50800"/>
                  </a:lnTo>
                  <a:lnTo>
                    <a:pt x="2158860" y="25400"/>
                  </a:lnTo>
                  <a:close/>
                </a:path>
                <a:path w="2209800" h="3171825">
                  <a:moveTo>
                    <a:pt x="2209660" y="3069955"/>
                  </a:moveTo>
                  <a:lnTo>
                    <a:pt x="2184260" y="3069955"/>
                  </a:lnTo>
                  <a:lnTo>
                    <a:pt x="2158860" y="3095355"/>
                  </a:lnTo>
                  <a:lnTo>
                    <a:pt x="2209660" y="3095355"/>
                  </a:lnTo>
                  <a:lnTo>
                    <a:pt x="2209660" y="3069955"/>
                  </a:lnTo>
                  <a:close/>
                </a:path>
                <a:path w="2209800" h="3171825">
                  <a:moveTo>
                    <a:pt x="2184260" y="0"/>
                  </a:moveTo>
                  <a:lnTo>
                    <a:pt x="285482" y="0"/>
                  </a:lnTo>
                  <a:lnTo>
                    <a:pt x="285482" y="50800"/>
                  </a:lnTo>
                  <a:lnTo>
                    <a:pt x="2158860" y="50800"/>
                  </a:lnTo>
                  <a:lnTo>
                    <a:pt x="2158860" y="25400"/>
                  </a:lnTo>
                  <a:lnTo>
                    <a:pt x="2209660" y="25400"/>
                  </a:lnTo>
                  <a:lnTo>
                    <a:pt x="2207664" y="15513"/>
                  </a:lnTo>
                  <a:lnTo>
                    <a:pt x="2202220" y="7439"/>
                  </a:lnTo>
                  <a:lnTo>
                    <a:pt x="2194147" y="1996"/>
                  </a:lnTo>
                  <a:lnTo>
                    <a:pt x="2184260" y="0"/>
                  </a:lnTo>
                  <a:close/>
                </a:path>
                <a:path w="2209800" h="3171825">
                  <a:moveTo>
                    <a:pt x="2209660" y="25400"/>
                  </a:moveTo>
                  <a:lnTo>
                    <a:pt x="2158860" y="25400"/>
                  </a:lnTo>
                  <a:lnTo>
                    <a:pt x="2184260" y="50800"/>
                  </a:lnTo>
                  <a:lnTo>
                    <a:pt x="2209660" y="50800"/>
                  </a:lnTo>
                  <a:lnTo>
                    <a:pt x="2209660" y="2540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613845" y="3284975"/>
              <a:ext cx="2624455" cy="1114425"/>
            </a:xfrm>
            <a:custGeom>
              <a:avLst/>
              <a:gdLst/>
              <a:ahLst/>
              <a:cxnLst/>
              <a:rect l="l" t="t" r="r" b="b"/>
              <a:pathLst>
                <a:path w="2624454" h="1114425">
                  <a:moveTo>
                    <a:pt x="50800" y="961586"/>
                  </a:moveTo>
                  <a:lnTo>
                    <a:pt x="0" y="961586"/>
                  </a:lnTo>
                  <a:lnTo>
                    <a:pt x="76200" y="1113986"/>
                  </a:lnTo>
                  <a:lnTo>
                    <a:pt x="139700" y="986986"/>
                  </a:lnTo>
                  <a:lnTo>
                    <a:pt x="50800" y="986986"/>
                  </a:lnTo>
                  <a:lnTo>
                    <a:pt x="50800" y="961586"/>
                  </a:lnTo>
                  <a:close/>
                </a:path>
                <a:path w="2624454" h="1114425">
                  <a:moveTo>
                    <a:pt x="2573246" y="270330"/>
                  </a:moveTo>
                  <a:lnTo>
                    <a:pt x="76200" y="270330"/>
                  </a:lnTo>
                  <a:lnTo>
                    <a:pt x="66313" y="272326"/>
                  </a:lnTo>
                  <a:lnTo>
                    <a:pt x="58239" y="277770"/>
                  </a:lnTo>
                  <a:lnTo>
                    <a:pt x="52796" y="285843"/>
                  </a:lnTo>
                  <a:lnTo>
                    <a:pt x="50800" y="295730"/>
                  </a:lnTo>
                  <a:lnTo>
                    <a:pt x="50800" y="986986"/>
                  </a:lnTo>
                  <a:lnTo>
                    <a:pt x="101600" y="986986"/>
                  </a:lnTo>
                  <a:lnTo>
                    <a:pt x="101600" y="321130"/>
                  </a:lnTo>
                  <a:lnTo>
                    <a:pt x="76200" y="321130"/>
                  </a:lnTo>
                  <a:lnTo>
                    <a:pt x="101600" y="295730"/>
                  </a:lnTo>
                  <a:lnTo>
                    <a:pt x="2573246" y="295730"/>
                  </a:lnTo>
                  <a:lnTo>
                    <a:pt x="2573246" y="270330"/>
                  </a:lnTo>
                  <a:close/>
                </a:path>
                <a:path w="2624454" h="1114425">
                  <a:moveTo>
                    <a:pt x="152400" y="961586"/>
                  </a:moveTo>
                  <a:lnTo>
                    <a:pt x="101600" y="961586"/>
                  </a:lnTo>
                  <a:lnTo>
                    <a:pt x="101600" y="986986"/>
                  </a:lnTo>
                  <a:lnTo>
                    <a:pt x="139700" y="986986"/>
                  </a:lnTo>
                  <a:lnTo>
                    <a:pt x="152400" y="961586"/>
                  </a:lnTo>
                  <a:close/>
                </a:path>
                <a:path w="2624454" h="1114425">
                  <a:moveTo>
                    <a:pt x="101600" y="295730"/>
                  </a:moveTo>
                  <a:lnTo>
                    <a:pt x="76200" y="321130"/>
                  </a:lnTo>
                  <a:lnTo>
                    <a:pt x="101600" y="321130"/>
                  </a:lnTo>
                  <a:lnTo>
                    <a:pt x="101600" y="295730"/>
                  </a:lnTo>
                  <a:close/>
                </a:path>
                <a:path w="2624454" h="1114425">
                  <a:moveTo>
                    <a:pt x="2624046" y="270330"/>
                  </a:moveTo>
                  <a:lnTo>
                    <a:pt x="2598646" y="270330"/>
                  </a:lnTo>
                  <a:lnTo>
                    <a:pt x="2573246" y="295730"/>
                  </a:lnTo>
                  <a:lnTo>
                    <a:pt x="101600" y="295730"/>
                  </a:lnTo>
                  <a:lnTo>
                    <a:pt x="101600" y="321130"/>
                  </a:lnTo>
                  <a:lnTo>
                    <a:pt x="2598646" y="321130"/>
                  </a:lnTo>
                  <a:lnTo>
                    <a:pt x="2608532" y="319134"/>
                  </a:lnTo>
                  <a:lnTo>
                    <a:pt x="2616606" y="313691"/>
                  </a:lnTo>
                  <a:lnTo>
                    <a:pt x="2622049" y="305617"/>
                  </a:lnTo>
                  <a:lnTo>
                    <a:pt x="2624046" y="295730"/>
                  </a:lnTo>
                  <a:lnTo>
                    <a:pt x="2624046" y="270330"/>
                  </a:lnTo>
                  <a:close/>
                </a:path>
                <a:path w="2624454" h="1114425">
                  <a:moveTo>
                    <a:pt x="2624046" y="0"/>
                  </a:moveTo>
                  <a:lnTo>
                    <a:pt x="2573246" y="0"/>
                  </a:lnTo>
                  <a:lnTo>
                    <a:pt x="2573246" y="295730"/>
                  </a:lnTo>
                  <a:lnTo>
                    <a:pt x="2598646" y="270330"/>
                  </a:lnTo>
                  <a:lnTo>
                    <a:pt x="2624046" y="270330"/>
                  </a:lnTo>
                  <a:lnTo>
                    <a:pt x="2624046" y="0"/>
                  </a:lnTo>
                  <a:close/>
                </a:path>
              </a:pathLst>
            </a:custGeom>
            <a:solidFill>
              <a:srgbClr val="6357A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0061567" y="1494028"/>
            <a:ext cx="1602740" cy="522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6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ef</a:t>
            </a:r>
            <a:r>
              <a:rPr sz="16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=“</a:t>
            </a:r>
            <a:r>
              <a:rPr sz="16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6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16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6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/careers.html</a:t>
            </a:r>
            <a:r>
              <a:rPr sz="1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”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65625" y="3027171"/>
            <a:ext cx="1675764" cy="522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href=“</a:t>
            </a:r>
            <a:r>
              <a:rPr sz="1600" spc="-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./content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600" spc="1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/locations.html</a:t>
            </a:r>
            <a:r>
              <a:rPr sz="1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”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994" y="750315"/>
            <a:ext cx="23348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&lt;!</a:t>
            </a:r>
            <a:r>
              <a:rPr sz="2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DOCTYPE</a:t>
            </a:r>
            <a:r>
              <a:rPr sz="2200" spc="-8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html</a:t>
            </a:r>
            <a:r>
              <a:rPr sz="2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22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808080"/>
                </a:solidFill>
              </a:rPr>
              <a:t>&lt;</a:t>
            </a:r>
            <a:r>
              <a:rPr dirty="0"/>
              <a:t>body</a:t>
            </a:r>
            <a:r>
              <a:rPr dirty="0">
                <a:solidFill>
                  <a:srgbClr val="808080"/>
                </a:solidFill>
              </a:rPr>
              <a:t>&gt;</a:t>
            </a:r>
            <a:endParaRPr dirty="0">
              <a:solidFill>
                <a:srgbClr val="808080"/>
              </a:solidFill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dirty="0">
                <a:solidFill>
                  <a:srgbClr val="808080"/>
                </a:solidFill>
              </a:rPr>
              <a:t>&lt;</a:t>
            </a:r>
            <a:r>
              <a:rPr dirty="0"/>
              <a:t>a</a:t>
            </a:r>
            <a:r>
              <a:rPr spc="-35" dirty="0"/>
              <a:t> </a:t>
            </a:r>
            <a:r>
              <a:rPr dirty="0">
                <a:solidFill>
                  <a:srgbClr val="9CDCFE"/>
                </a:solidFill>
              </a:rPr>
              <a:t>href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>
                <a:solidFill>
                  <a:srgbClr val="CE9178"/>
                </a:solidFill>
              </a:rPr>
              <a:t>"#loc2"</a:t>
            </a:r>
            <a:r>
              <a:rPr dirty="0">
                <a:solidFill>
                  <a:srgbClr val="808080"/>
                </a:solidFill>
              </a:rPr>
              <a:t>&gt;</a:t>
            </a:r>
            <a:r>
              <a:rPr dirty="0">
                <a:solidFill>
                  <a:srgbClr val="D4D4D4"/>
                </a:solidFill>
              </a:rPr>
              <a:t>Location</a:t>
            </a:r>
            <a:r>
              <a:rPr spc="-35" dirty="0">
                <a:solidFill>
                  <a:srgbClr val="D4D4D4"/>
                </a:solidFill>
              </a:rPr>
              <a:t> </a:t>
            </a:r>
            <a:r>
              <a:rPr dirty="0">
                <a:solidFill>
                  <a:srgbClr val="D4D4D4"/>
                </a:solidFill>
              </a:rPr>
              <a:t>2</a:t>
            </a:r>
            <a:r>
              <a:rPr dirty="0">
                <a:solidFill>
                  <a:srgbClr val="808080"/>
                </a:solidFill>
              </a:rPr>
              <a:t>&lt;/</a:t>
            </a:r>
            <a:r>
              <a:rPr dirty="0"/>
              <a:t>a</a:t>
            </a:r>
            <a:r>
              <a:rPr dirty="0">
                <a:solidFill>
                  <a:srgbClr val="808080"/>
                </a:solidFill>
              </a:rPr>
              <a:t>&gt;</a:t>
            </a:r>
            <a:endParaRPr dirty="0">
              <a:solidFill>
                <a:srgbClr val="808080"/>
              </a:solidFill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dirty="0">
                <a:solidFill>
                  <a:srgbClr val="808080"/>
                </a:solidFill>
              </a:rPr>
              <a:t>&lt;</a:t>
            </a:r>
            <a:r>
              <a:rPr dirty="0"/>
              <a:t>div</a:t>
            </a:r>
            <a:r>
              <a:rPr spc="-60" dirty="0"/>
              <a:t> </a:t>
            </a:r>
            <a:r>
              <a:rPr dirty="0">
                <a:solidFill>
                  <a:srgbClr val="9CDCFE"/>
                </a:solidFill>
              </a:rPr>
              <a:t>id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>
                <a:solidFill>
                  <a:srgbClr val="CE9178"/>
                </a:solidFill>
              </a:rPr>
              <a:t>“locations”</a:t>
            </a:r>
            <a:r>
              <a:rPr dirty="0">
                <a:solidFill>
                  <a:srgbClr val="808080"/>
                </a:solidFill>
              </a:rPr>
              <a:t>&gt;</a:t>
            </a:r>
            <a:endParaRPr dirty="0">
              <a:solidFill>
                <a:srgbClr val="808080"/>
              </a:solidFill>
            </a:endParaRPr>
          </a:p>
          <a:p>
            <a:pPr marL="309880">
              <a:lnSpc>
                <a:spcPct val="100000"/>
              </a:lnSpc>
              <a:spcBef>
                <a:spcPts val="540"/>
              </a:spcBef>
            </a:pPr>
            <a:r>
              <a:rPr sz="2400" dirty="0">
                <a:solidFill>
                  <a:srgbClr val="808080"/>
                </a:solidFill>
              </a:rPr>
              <a:t>&lt;</a:t>
            </a:r>
            <a:r>
              <a:rPr sz="2400" dirty="0"/>
              <a:t>div</a:t>
            </a:r>
            <a:r>
              <a:rPr sz="2400" spc="15" dirty="0"/>
              <a:t> </a:t>
            </a:r>
            <a:r>
              <a:rPr sz="2400" dirty="0">
                <a:solidFill>
                  <a:srgbClr val="9CDCFE"/>
                </a:solidFill>
              </a:rPr>
              <a:t>id</a:t>
            </a:r>
            <a:r>
              <a:rPr sz="2400" dirty="0">
                <a:solidFill>
                  <a:srgbClr val="D4D4D4"/>
                </a:solidFill>
              </a:rPr>
              <a:t>=</a:t>
            </a:r>
            <a:r>
              <a:rPr sz="2400" dirty="0">
                <a:solidFill>
                  <a:srgbClr val="CE9178"/>
                </a:solidFill>
              </a:rPr>
              <a:t>"loc1"</a:t>
            </a:r>
            <a:r>
              <a:rPr sz="2400" dirty="0">
                <a:solidFill>
                  <a:srgbClr val="808080"/>
                </a:solidFill>
              </a:rPr>
              <a:t>&gt;</a:t>
            </a:r>
            <a:r>
              <a:rPr sz="2400" dirty="0">
                <a:solidFill>
                  <a:srgbClr val="D4D4D4"/>
                </a:solidFill>
              </a:rPr>
              <a:t>First</a:t>
            </a:r>
            <a:r>
              <a:rPr sz="2400" dirty="0">
                <a:solidFill>
                  <a:srgbClr val="808080"/>
                </a:solidFill>
              </a:rPr>
              <a:t>&lt;/</a:t>
            </a:r>
            <a:r>
              <a:rPr sz="2400" dirty="0"/>
              <a:t>div</a:t>
            </a:r>
            <a:r>
              <a:rPr sz="2400" dirty="0">
                <a:solidFill>
                  <a:srgbClr val="808080"/>
                </a:solidFill>
              </a:rPr>
              <a:t>&gt;</a:t>
            </a:r>
            <a:endParaRPr sz="2400"/>
          </a:p>
          <a:p>
            <a:pPr marL="309880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808080"/>
                </a:solidFill>
              </a:rPr>
              <a:t>&lt;</a:t>
            </a:r>
            <a:r>
              <a:rPr sz="2400" dirty="0"/>
              <a:t>div</a:t>
            </a:r>
            <a:r>
              <a:rPr sz="2400" spc="25" dirty="0"/>
              <a:t> </a:t>
            </a:r>
            <a:r>
              <a:rPr sz="2400" dirty="0">
                <a:solidFill>
                  <a:srgbClr val="9CDCFE"/>
                </a:solidFill>
              </a:rPr>
              <a:t>id</a:t>
            </a:r>
            <a:r>
              <a:rPr sz="2400" dirty="0">
                <a:solidFill>
                  <a:srgbClr val="D4D4D4"/>
                </a:solidFill>
              </a:rPr>
              <a:t>=</a:t>
            </a:r>
            <a:r>
              <a:rPr sz="2400" dirty="0">
                <a:solidFill>
                  <a:srgbClr val="CE9178"/>
                </a:solidFill>
              </a:rPr>
              <a:t>"loc2"</a:t>
            </a:r>
            <a:r>
              <a:rPr sz="2400" dirty="0">
                <a:solidFill>
                  <a:srgbClr val="808080"/>
                </a:solidFill>
              </a:rPr>
              <a:t>&gt;</a:t>
            </a:r>
            <a:r>
              <a:rPr sz="2400" dirty="0">
                <a:solidFill>
                  <a:srgbClr val="D4D4D4"/>
                </a:solidFill>
              </a:rPr>
              <a:t>Second</a:t>
            </a:r>
            <a:r>
              <a:rPr sz="2400" dirty="0">
                <a:solidFill>
                  <a:srgbClr val="808080"/>
                </a:solidFill>
              </a:rPr>
              <a:t>&lt;/</a:t>
            </a:r>
            <a:r>
              <a:rPr sz="2400" dirty="0"/>
              <a:t>div</a:t>
            </a:r>
            <a:r>
              <a:rPr sz="2400" dirty="0">
                <a:solidFill>
                  <a:srgbClr val="808080"/>
                </a:solidFill>
              </a:rPr>
              <a:t>&gt;</a:t>
            </a:r>
            <a:endParaRPr sz="2400"/>
          </a:p>
          <a:p>
            <a:pPr marL="12700">
              <a:lnSpc>
                <a:spcPct val="100000"/>
              </a:lnSpc>
              <a:spcBef>
                <a:spcPts val="1830"/>
              </a:spcBef>
            </a:pPr>
            <a:r>
              <a:rPr dirty="0">
                <a:solidFill>
                  <a:srgbClr val="808080"/>
                </a:solidFill>
              </a:rPr>
              <a:t>&lt;/</a:t>
            </a:r>
            <a:r>
              <a:rPr dirty="0"/>
              <a:t>div</a:t>
            </a:r>
            <a:r>
              <a:rPr dirty="0">
                <a:solidFill>
                  <a:srgbClr val="808080"/>
                </a:solidFill>
              </a:rPr>
              <a:t>&gt;</a:t>
            </a:r>
            <a:endParaRPr dirty="0">
              <a:solidFill>
                <a:srgbClr val="808080"/>
              </a:solidFill>
            </a:endParaRPr>
          </a:p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dirty="0">
                <a:solidFill>
                  <a:srgbClr val="808080"/>
                </a:solidFill>
              </a:rPr>
              <a:t>&lt;/</a:t>
            </a:r>
            <a:r>
              <a:rPr dirty="0"/>
              <a:t>body</a:t>
            </a:r>
            <a:r>
              <a:rPr dirty="0">
                <a:solidFill>
                  <a:srgbClr val="808080"/>
                </a:solidFill>
              </a:rPr>
              <a:t>&gt;</a:t>
            </a:r>
            <a:endParaRPr dirty="0">
              <a:solidFill>
                <a:srgbClr val="80808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6425" y="1689100"/>
            <a:ext cx="35255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1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Reference</a:t>
            </a:r>
            <a:r>
              <a:rPr sz="22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local</a:t>
            </a:r>
            <a:r>
              <a:rPr sz="22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anchor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66425" y="3213100"/>
            <a:ext cx="32385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43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Implicit</a:t>
            </a:r>
            <a:r>
              <a:rPr sz="22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anchor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2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ID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994" y="750315"/>
            <a:ext cx="2334895" cy="9188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&lt;!</a:t>
            </a:r>
            <a:r>
              <a:rPr sz="2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DOCTYPE</a:t>
            </a:r>
            <a:r>
              <a:rPr sz="2200" spc="-8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html</a:t>
            </a:r>
            <a:r>
              <a:rPr sz="2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2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body</a:t>
            </a:r>
            <a:r>
              <a:rPr sz="2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22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8994" y="1878076"/>
            <a:ext cx="46450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2200" spc="-8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href</a:t>
            </a:r>
            <a:r>
              <a:rPr sz="2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2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"locations.html#loc2"</a:t>
            </a:r>
            <a:r>
              <a:rPr sz="2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22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994" y="2438908"/>
            <a:ext cx="2151380" cy="1491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8805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Location</a:t>
            </a:r>
            <a:r>
              <a:rPr sz="2200" spc="-9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2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2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2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2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870"/>
              </a:spcBef>
            </a:pPr>
            <a:r>
              <a:rPr sz="2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2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body</a:t>
            </a:r>
            <a:r>
              <a:rPr sz="2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22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66425" y="1689100"/>
            <a:ext cx="4289425" cy="61404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97180" marR="5080" indent="-284480">
              <a:lnSpc>
                <a:spcPct val="76000"/>
              </a:lnSpc>
              <a:spcBef>
                <a:spcPts val="745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-14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Reference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anchor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another </a:t>
            </a:r>
            <a:r>
              <a:rPr sz="2200" spc="-7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document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30519" y="4052679"/>
            <a:ext cx="3429000" cy="1644014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Target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5534" y="4052679"/>
            <a:ext cx="3429000" cy="1644014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854075">
              <a:lnSpc>
                <a:spcPct val="100000"/>
              </a:lnSpc>
            </a:pPr>
            <a:r>
              <a:rPr sz="24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4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Key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51306" y="2174239"/>
            <a:ext cx="3429000" cy="16440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679450">
              <a:lnSpc>
                <a:spcPct val="100000"/>
              </a:lnSpc>
            </a:pPr>
            <a:r>
              <a:rPr sz="24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Content</a:t>
            </a:r>
            <a:r>
              <a:rPr sz="24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6319" y="2174239"/>
            <a:ext cx="3429000" cy="1644014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763270">
              <a:lnSpc>
                <a:spcPct val="100000"/>
              </a:lnSpc>
            </a:pPr>
            <a:r>
              <a:rPr sz="2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Relationship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6518" y="2174239"/>
            <a:ext cx="3429000" cy="164401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954405">
              <a:lnSpc>
                <a:spcPct val="100000"/>
              </a:lnSpc>
            </a:pPr>
            <a:r>
              <a:rPr sz="24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Language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74255" y="517651"/>
            <a:ext cx="5757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Expanding</a:t>
            </a:r>
            <a:r>
              <a:rPr spc="-220" dirty="0"/>
              <a:t> </a:t>
            </a:r>
            <a:r>
              <a:rPr spc="-15" dirty="0"/>
              <a:t>Link</a:t>
            </a:r>
            <a:r>
              <a:rPr spc="-220" dirty="0"/>
              <a:t> </a:t>
            </a:r>
            <a:r>
              <a:rPr spc="-15" dirty="0"/>
              <a:t>Metadata</a:t>
            </a:r>
            <a:endParaRPr spc="-15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26048" y="2818891"/>
            <a:ext cx="6351905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Anchoring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allows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targeted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navigation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Linking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makes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web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“web”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A62E5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898</Words>
  <Application>WPS Presentation</Application>
  <PresentationFormat>On-screen Show (4:3)</PresentationFormat>
  <Paragraphs>100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Verdana</vt:lpstr>
      <vt:lpstr>Consolas</vt:lpstr>
      <vt:lpstr>Courier New</vt:lpstr>
      <vt:lpstr>Lucida Sans Unicode</vt:lpstr>
      <vt:lpstr>Times New Roman</vt:lpstr>
      <vt:lpstr>Microsoft YaHei</vt:lpstr>
      <vt:lpstr>Arial Unicode MS</vt:lpstr>
      <vt:lpstr>Calibri</vt:lpstr>
      <vt:lpstr>Office Theme</vt:lpstr>
      <vt:lpstr>Linking Documents</vt:lpstr>
      <vt:lpstr>PowerPoint 演示文稿</vt:lpstr>
      <vt:lpstr>PowerPoint 演示文稿</vt:lpstr>
      <vt:lpstr>Linking to Documents</vt:lpstr>
      <vt:lpstr>&lt;!DOCTYPE html&gt;</vt:lpstr>
      <vt:lpstr>PowerPoint 演示文稿</vt:lpstr>
      <vt:lpstr>Expanding Link Metadata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Linking Documents</dc:title>
  <dc:creator/>
  <cp:lastModifiedBy>Steve Sam</cp:lastModifiedBy>
  <cp:revision>2</cp:revision>
  <dcterms:created xsi:type="dcterms:W3CDTF">2022-05-03T14:08:40Z</dcterms:created>
  <dcterms:modified xsi:type="dcterms:W3CDTF">2022-05-03T14:11:23Z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9D88FABD640D42C6ABA82ADE15D5F31F</vt:lpwstr>
  </property>
  <property fmtid="{D5CDD505-2E9C-101B-9397-08002B2CF9AE}" pid="3" name="KSOProductBuildVer">
    <vt:lpwstr>1033-11.2.0.11074</vt:lpwstr>
  </property>
</Properties>
</file>