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4470" y="1922779"/>
            <a:ext cx="970305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135" y="1922779"/>
            <a:ext cx="973772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4996" y="2520188"/>
            <a:ext cx="11002007" cy="1586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46367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60" dirty="0">
                <a:solidFill>
                  <a:srgbClr val="171717"/>
                </a:solidFill>
              </a:rPr>
              <a:t>In</a:t>
            </a:r>
            <a:r>
              <a:rPr sz="4500" spc="-250" dirty="0">
                <a:solidFill>
                  <a:srgbClr val="171717"/>
                </a:solidFill>
              </a:rPr>
              <a:t>c</a:t>
            </a:r>
            <a:r>
              <a:rPr sz="4500" spc="-95" dirty="0">
                <a:solidFill>
                  <a:srgbClr val="171717"/>
                </a:solidFill>
              </a:rPr>
              <a:t>lu</a:t>
            </a:r>
            <a:r>
              <a:rPr sz="4500" spc="-95" dirty="0">
                <a:solidFill>
                  <a:srgbClr val="171717"/>
                </a:solidFill>
              </a:rPr>
              <a:t>d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320" dirty="0">
                <a:solidFill>
                  <a:srgbClr val="171717"/>
                </a:solidFill>
              </a:rPr>
              <a:t>I</a:t>
            </a:r>
            <a:r>
              <a:rPr sz="4500" spc="-600" dirty="0">
                <a:solidFill>
                  <a:srgbClr val="171717"/>
                </a:solidFill>
              </a:rPr>
              <a:t>m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g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048" y="2520188"/>
            <a:ext cx="409003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images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sources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images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5" y="237235"/>
            <a:ext cx="756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&lt;img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834644"/>
            <a:ext cx="7482840" cy="540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src=“wired-brain-coffee-logo.png”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01980" marR="2125345">
              <a:lnSpc>
                <a:spcPts val="4700"/>
              </a:lnSpc>
              <a:spcBef>
                <a:spcPts val="34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alt=“wiredbraincof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ee.com” 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height=“150</a:t>
            </a:r>
            <a:r>
              <a:rPr sz="2400" spc="15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px”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width=“150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px”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5875">
              <a:lnSpc>
                <a:spcPct val="100000"/>
              </a:lnSpc>
              <a:spcBef>
                <a:spcPts val="137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600" spc="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50"/>
              </a:spcBef>
            </a:pPr>
            <a:r>
              <a:rPr sz="24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2225" marR="5080">
              <a:lnSpc>
                <a:spcPct val="163000"/>
              </a:lnSpc>
              <a:spcBef>
                <a:spcPts val="25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alt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display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place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image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5" y="237235"/>
            <a:ext cx="756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&lt;img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834644"/>
            <a:ext cx="8162925" cy="480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src=“wired-brain-coffee-logo.png”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01980" marR="66675">
              <a:lnSpc>
                <a:spcPts val="4700"/>
              </a:lnSpc>
              <a:spcBef>
                <a:spcPts val="34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alt=“wiredbraincoffee.com”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srcset="logo.png 500w, logo-250.png 250w"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sizes="(max-width: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30em)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25vw,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33vw"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98755">
              <a:lnSpc>
                <a:spcPct val="100000"/>
              </a:lnSpc>
              <a:spcBef>
                <a:spcPts val="137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50"/>
              </a:spcBef>
            </a:pP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sizes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1825"/>
              </a:spcBef>
            </a:pP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viewport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relative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sizes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media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query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5" y="831595"/>
            <a:ext cx="148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&lt;picture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1429003"/>
            <a:ext cx="9196070" cy="421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&lt;source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type=“image/jpeg”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srcset="“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sizes=““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01980">
              <a:lnSpc>
                <a:spcPct val="100000"/>
              </a:lnSpc>
              <a:spcBef>
                <a:spcPts val="17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&lt;source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type=“image/png”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srcset="“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sizes=““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0198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&lt;img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src=“”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alt=“”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9875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Picture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Images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5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images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media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queries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1825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images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supported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image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formats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2178583"/>
            <a:ext cx="3429000" cy="349694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711835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Backgrounds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2178583"/>
            <a:ext cx="3429000" cy="349694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462915">
              <a:lnSpc>
                <a:spcPct val="100000"/>
              </a:lnSpc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Buttons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Links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2178583"/>
            <a:ext cx="3429000" cy="349694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Times New Roman" panose="02020603050405020304"/>
              <a:cs typeface="Times New Roman" panose="02020603050405020304"/>
            </a:endParaRPr>
          </a:p>
          <a:p>
            <a:pPr marL="504190" marR="496570" indent="750570">
              <a:lnSpc>
                <a:spcPct val="101000"/>
              </a:lnSpc>
            </a:pP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Visual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</a:t>
            </a: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9082" y="517651"/>
            <a:ext cx="6245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U</a:t>
            </a:r>
            <a:r>
              <a:rPr dirty="0">
                <a:solidFill>
                  <a:srgbClr val="404040"/>
                </a:solidFill>
              </a:rPr>
              <a:t>s</a:t>
            </a:r>
            <a:r>
              <a:rPr spc="-90" dirty="0">
                <a:solidFill>
                  <a:srgbClr val="404040"/>
                </a:solidFill>
              </a:rPr>
              <a:t>i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g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250" dirty="0">
                <a:solidFill>
                  <a:srgbClr val="404040"/>
                </a:solidFill>
              </a:rPr>
              <a:t>Im</a:t>
            </a:r>
            <a:r>
              <a:rPr spc="-225" dirty="0">
                <a:solidFill>
                  <a:srgbClr val="404040"/>
                </a:solidFill>
              </a:rPr>
              <a:t>a</a:t>
            </a:r>
            <a:r>
              <a:rPr spc="125" dirty="0">
                <a:solidFill>
                  <a:srgbClr val="404040"/>
                </a:solidFill>
              </a:rPr>
              <a:t>g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0" dirty="0">
                <a:solidFill>
                  <a:srgbClr val="404040"/>
                </a:solidFill>
              </a:rPr>
              <a:t>s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90" dirty="0">
                <a:solidFill>
                  <a:srgbClr val="404040"/>
                </a:solidFill>
              </a:rPr>
              <a:t>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Y</a:t>
            </a:r>
            <a:r>
              <a:rPr spc="105" dirty="0">
                <a:solidFill>
                  <a:srgbClr val="404040"/>
                </a:solidFill>
              </a:rPr>
              <a:t>o</a:t>
            </a:r>
            <a:r>
              <a:rPr spc="-70" dirty="0">
                <a:solidFill>
                  <a:srgbClr val="404040"/>
                </a:solidFill>
              </a:rPr>
              <a:t>u</a:t>
            </a:r>
            <a:r>
              <a:rPr spc="-100" dirty="0">
                <a:solidFill>
                  <a:srgbClr val="404040"/>
                </a:solidFill>
              </a:rPr>
              <a:t>r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85" dirty="0">
                <a:solidFill>
                  <a:srgbClr val="404040"/>
                </a:solidFill>
              </a:rPr>
              <a:t>P</a:t>
            </a:r>
            <a:r>
              <a:rPr spc="-110" dirty="0">
                <a:solidFill>
                  <a:srgbClr val="404040"/>
                </a:solidFill>
              </a:rPr>
              <a:t>a</a:t>
            </a:r>
            <a:r>
              <a:rPr spc="125" dirty="0">
                <a:solidFill>
                  <a:srgbClr val="404040"/>
                </a:solidFill>
              </a:rPr>
              <a:t>g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0" dirty="0">
                <a:solidFill>
                  <a:srgbClr val="404040"/>
                </a:solidFill>
              </a:rPr>
              <a:t>s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312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Images</a:t>
            </a:r>
            <a:r>
              <a:rPr spc="-125" dirty="0"/>
              <a:t> </a:t>
            </a:r>
            <a:r>
              <a:rPr spc="60" dirty="0"/>
              <a:t>add</a:t>
            </a:r>
            <a:r>
              <a:rPr spc="-120" dirty="0"/>
              <a:t> </a:t>
            </a:r>
            <a:r>
              <a:rPr spc="-15" dirty="0"/>
              <a:t>visual</a:t>
            </a:r>
            <a:r>
              <a:rPr spc="-125" dirty="0"/>
              <a:t> </a:t>
            </a:r>
            <a:r>
              <a:rPr spc="30" dirty="0"/>
              <a:t>appeal</a:t>
            </a:r>
            <a:endParaRPr spc="30" dirty="0"/>
          </a:p>
          <a:p>
            <a:pPr marL="4643120" marR="5080">
              <a:lnSpc>
                <a:spcPct val="163000"/>
              </a:lnSpc>
            </a:pPr>
            <a:r>
              <a:rPr spc="20" dirty="0"/>
              <a:t>Using </a:t>
            </a:r>
            <a:r>
              <a:rPr dirty="0"/>
              <a:t>images </a:t>
            </a:r>
            <a:r>
              <a:rPr spc="15" dirty="0"/>
              <a:t>can simplify </a:t>
            </a:r>
            <a:r>
              <a:rPr spc="5" dirty="0"/>
              <a:t>interactions </a:t>
            </a:r>
            <a:r>
              <a:rPr spc="10" dirty="0"/>
              <a:t> </a:t>
            </a:r>
            <a:r>
              <a:rPr spc="35" dirty="0"/>
              <a:t>Provide</a:t>
            </a:r>
            <a:r>
              <a:rPr spc="-120" dirty="0"/>
              <a:t> </a:t>
            </a:r>
            <a:r>
              <a:rPr spc="-10" dirty="0"/>
              <a:t>alternate</a:t>
            </a:r>
            <a:r>
              <a:rPr spc="-120" dirty="0"/>
              <a:t> </a:t>
            </a:r>
            <a:r>
              <a:rPr spc="15" dirty="0"/>
              <a:t>data</a:t>
            </a:r>
            <a:r>
              <a:rPr spc="-114" dirty="0"/>
              <a:t> </a:t>
            </a:r>
            <a:r>
              <a:rPr dirty="0"/>
              <a:t>where</a:t>
            </a:r>
            <a:r>
              <a:rPr spc="-120" dirty="0"/>
              <a:t> </a:t>
            </a:r>
            <a:r>
              <a:rPr spc="25" dirty="0"/>
              <a:t>appropriate</a:t>
            </a:r>
            <a:endParaRPr spc="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Summary</a:t>
            </a:r>
            <a:endParaRPr spc="-9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WPS Presentation</Application>
  <PresentationFormat>On-screen Show 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Courier New</vt:lpstr>
      <vt:lpstr>Times New Roman</vt:lpstr>
      <vt:lpstr>Microsoft YaHei</vt:lpstr>
      <vt:lpstr>Arial Unicode MS</vt:lpstr>
      <vt:lpstr>Calibri</vt:lpstr>
      <vt:lpstr>Office Theme</vt:lpstr>
      <vt:lpstr>Including Images</vt:lpstr>
      <vt:lpstr>PowerPoint 演示文稿</vt:lpstr>
      <vt:lpstr>&lt;img</vt:lpstr>
      <vt:lpstr>&lt;img</vt:lpstr>
      <vt:lpstr>&lt;picture</vt:lpstr>
      <vt:lpstr>Using Images in Your Pages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Including Images</dc:title>
  <dc:creator/>
  <cp:lastModifiedBy>Steve Sam</cp:lastModifiedBy>
  <cp:revision>1</cp:revision>
  <dcterms:created xsi:type="dcterms:W3CDTF">2022-05-03T16:58:14Z</dcterms:created>
  <dcterms:modified xsi:type="dcterms:W3CDTF">2022-05-03T16:58:14Z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77593F51D176456FAF0C50E6C43EF340</vt:lpwstr>
  </property>
  <property fmtid="{D5CDD505-2E9C-101B-9397-08002B2CF9AE}" pid="3" name="KSOProductBuildVer">
    <vt:lpwstr>1033-11.2.0.11074</vt:lpwstr>
  </property>
</Properties>
</file>