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4" r:id="rId3"/>
    <p:sldId id="257" r:id="rId4"/>
    <p:sldId id="263" r:id="rId5"/>
    <p:sldId id="261" r:id="rId6"/>
    <p:sldId id="262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966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1835" y="1928813"/>
            <a:ext cx="1148016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dirty="0">
                <a:solidFill>
                  <a:srgbClr val="171717"/>
                </a:solidFill>
              </a:rPr>
              <a:t>JavaScript</a:t>
            </a:r>
            <a:endParaRPr lang="en-US" sz="4500" dirty="0">
              <a:solidFill>
                <a:srgbClr val="17171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876935" y="969645"/>
          <a:ext cx="10438130" cy="491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429875" imgH="4914900" progId="Paint.Picture">
                  <p:embed/>
                </p:oleObj>
              </mc:Choice>
              <mc:Fallback>
                <p:oleObj name="" r:id="rId1" imgW="10429875" imgH="49149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6935" y="969645"/>
                        <a:ext cx="10438130" cy="4918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810260" y="797560"/>
          <a:ext cx="10571480" cy="5262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563225" imgH="5257800" progId="Paint.Picture">
                  <p:embed/>
                </p:oleObj>
              </mc:Choice>
              <mc:Fallback>
                <p:oleObj name="" r:id="rId1" imgW="10563225" imgH="52578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0260" y="797560"/>
                        <a:ext cx="10571480" cy="5262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791210" y="783590"/>
          <a:ext cx="10609580" cy="529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601325" imgH="5286375" progId="Paint.Picture">
                  <p:embed/>
                </p:oleObj>
              </mc:Choice>
              <mc:Fallback>
                <p:oleObj name="" r:id="rId1" imgW="10601325" imgH="52863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1210" y="783590"/>
                        <a:ext cx="10609580" cy="529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645" y="823595"/>
            <a:ext cx="10506075" cy="5210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EA680-D336-4FF7-8B7A-9848BB0A1C32}" type="slidenum">
              <a:rPr lang="en-US" smtClean="0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1076325"/>
            <a:ext cx="10334625" cy="4705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WPS Presentation</Application>
  <PresentationFormat>Widescreen</PresentationFormat>
  <Paragraphs>16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Angular 14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</dc:title>
  <dc:creator/>
  <cp:lastModifiedBy>Steve Sam</cp:lastModifiedBy>
  <cp:revision>62</cp:revision>
  <dcterms:created xsi:type="dcterms:W3CDTF">2021-07-30T07:22:00Z</dcterms:created>
  <dcterms:modified xsi:type="dcterms:W3CDTF">2023-07-04T16:31:00Z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67335553BC1E4480BDFB7282938E40D8</vt:lpwstr>
  </property>
</Properties>
</file>