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594" y="2193035"/>
            <a:ext cx="1081481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594" y="3381502"/>
            <a:ext cx="10814811" cy="2174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6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image" Target="../media/image9.png"/><Relationship Id="rId11" Type="http://schemas.openxmlformats.org/officeDocument/2006/relationships/image" Target="../media/image26.png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584" cy="381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183" y="2046477"/>
            <a:ext cx="6278245" cy="6858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3409950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7309" y="2750311"/>
            <a:ext cx="647712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3409950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5326" y="2750311"/>
            <a:ext cx="380149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3409950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4793" y="2750311"/>
            <a:ext cx="456361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594" y="2193035"/>
            <a:ext cx="404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//</a:t>
            </a:r>
            <a:r>
              <a:rPr spc="-35" dirty="0"/>
              <a:t> </a:t>
            </a:r>
            <a:r>
              <a:rPr spc="-5" dirty="0"/>
              <a:t>Single</a:t>
            </a:r>
            <a:r>
              <a:rPr spc="-55" dirty="0"/>
              <a:t> </a:t>
            </a:r>
            <a:r>
              <a:rPr spc="-5" dirty="0"/>
              <a:t>line</a:t>
            </a:r>
            <a:r>
              <a:rPr spc="-40" dirty="0"/>
              <a:t> </a:t>
            </a:r>
            <a:r>
              <a:rPr spc="-5" dirty="0"/>
              <a:t>comment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26000" y="550163"/>
            <a:ext cx="275945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594" y="2193035"/>
            <a:ext cx="404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//</a:t>
            </a:r>
            <a:r>
              <a:rPr spc="-35" dirty="0"/>
              <a:t> </a:t>
            </a:r>
            <a:r>
              <a:rPr spc="-5" dirty="0"/>
              <a:t>Single</a:t>
            </a:r>
            <a:r>
              <a:rPr spc="-55" dirty="0"/>
              <a:t> </a:t>
            </a:r>
            <a:r>
              <a:rPr spc="-5" dirty="0"/>
              <a:t>line</a:t>
            </a:r>
            <a:r>
              <a:rPr spc="-40" dirty="0"/>
              <a:t> </a:t>
            </a:r>
            <a:r>
              <a:rPr spc="-5" dirty="0"/>
              <a:t>comment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594" y="3381502"/>
            <a:ext cx="5908040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/*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Multiple</a:t>
            </a:r>
            <a:r>
              <a:rPr sz="2400" spc="-60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line</a:t>
            </a:r>
            <a:r>
              <a:rPr sz="2400" spc="-5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comment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400" spc="-30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1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many</a:t>
            </a:r>
            <a:r>
              <a:rPr sz="2400" spc="-30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lines</a:t>
            </a:r>
            <a:r>
              <a:rPr sz="2400" spc="-30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2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you</a:t>
            </a:r>
            <a:r>
              <a:rPr sz="2400" spc="-1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like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F6B20"/>
                </a:solidFill>
                <a:latin typeface="Courier New" panose="02070309020205020404"/>
                <a:cs typeface="Courier New" panose="02070309020205020404"/>
              </a:rPr>
              <a:t>*/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26000" y="550163"/>
            <a:ext cx="2759455" cy="5486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9003" y="626109"/>
            <a:ext cx="338391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588" y="1119378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085" y="1068069"/>
            <a:ext cx="2932557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085" y="1510030"/>
            <a:ext cx="5558790" cy="365760"/>
            <a:chOff x="5768085" y="1510030"/>
            <a:chExt cx="555879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085" y="1510030"/>
              <a:ext cx="128079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6513" y="1510030"/>
              <a:ext cx="58927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48473" y="1510030"/>
              <a:ext cx="3978148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9003" y="2104389"/>
            <a:ext cx="2797175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588" y="2597404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085" y="2546095"/>
            <a:ext cx="3512692" cy="36601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39003" y="3140964"/>
            <a:ext cx="2687447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39003" y="3735323"/>
            <a:ext cx="2579751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66588" y="422859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085" y="4177284"/>
            <a:ext cx="3004439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39003" y="4771644"/>
            <a:ext cx="3075051" cy="36576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466588" y="526491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085" y="5213350"/>
            <a:ext cx="3534917" cy="36601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68085" y="5655817"/>
            <a:ext cx="4284091" cy="3657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266" y="1947672"/>
            <a:ext cx="2465451" cy="548639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9003" y="1654810"/>
            <a:ext cx="5287136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9003" y="2249170"/>
            <a:ext cx="388264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9003" y="2843783"/>
            <a:ext cx="279717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39003" y="3438144"/>
            <a:ext cx="4388611" cy="365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39003" y="4032503"/>
            <a:ext cx="257975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9003" y="4626864"/>
            <a:ext cx="3075051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5227" y="1947672"/>
            <a:ext cx="2995676" cy="54863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3409950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6142" y="2750311"/>
            <a:ext cx="9236710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594" y="2490215"/>
            <a:ext cx="590740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JavaScript</a:t>
            </a:r>
            <a:r>
              <a:rPr sz="2400" spc="-3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2400" spc="-2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goes</a:t>
            </a:r>
            <a:r>
              <a:rPr sz="2400" spc="-2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here…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77184" y="550163"/>
            <a:ext cx="5572633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3409950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4964" y="2750311"/>
            <a:ext cx="6960234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594" y="3084322"/>
            <a:ext cx="678370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"./filename.js"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&gt;&lt;/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77184" y="550163"/>
            <a:ext cx="5572633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13473" y="3679190"/>
            <a:ext cx="1122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wrong!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594" y="3084322"/>
            <a:ext cx="550354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3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"./filename.js"</a:t>
            </a:r>
            <a:r>
              <a:rPr sz="24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77184" y="550163"/>
            <a:ext cx="5572633" cy="5486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594" y="3084322"/>
            <a:ext cx="678370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"./filename.js"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&gt;&lt;/</a:t>
            </a: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script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…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77184" y="550163"/>
            <a:ext cx="5572633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3409950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9002" y="2750311"/>
            <a:ext cx="414312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Presentation</Application>
  <PresentationFormat>On-screen Show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// Single line comment</vt:lpstr>
      <vt:lpstr>// Single line comment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2</cp:revision>
  <dcterms:created xsi:type="dcterms:W3CDTF">2023-07-05T08:20:53Z</dcterms:created>
  <dcterms:modified xsi:type="dcterms:W3CDTF">2023-07-05T08:21:25Z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2023-07-04T05:30:00Z</vt:filetime>
  </property>
  <property fmtid="{D5CDD505-2E9C-101B-9397-08002B2CF9AE}" pid="5" name="ICV">
    <vt:lpwstr>0E4C75926BD740A7A24FC5EBF30C5ED1</vt:lpwstr>
  </property>
  <property fmtid="{D5CDD505-2E9C-101B-9397-08002B2CF9AE}" pid="6" name="KSOProductBuildVer">
    <vt:lpwstr>1033-11.2.0.11537</vt:lpwstr>
  </property>
</Properties>
</file>