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57" r:id="rId4"/>
    <p:sldId id="258" r:id="rId5"/>
    <p:sldId id="271" r:id="rId6"/>
    <p:sldId id="272" r:id="rId7"/>
    <p:sldId id="273" r:id="rId8"/>
    <p:sldId id="274" r:id="rId9"/>
    <p:sldId id="275" r:id="rId10"/>
    <p:sldId id="276" r:id="rId11"/>
    <p:sldId id="259" r:id="rId12"/>
    <p:sldId id="277" r:id="rId13"/>
    <p:sldId id="280" r:id="rId14"/>
    <p:sldId id="281" r:id="rId15"/>
    <p:sldId id="278" r:id="rId16"/>
    <p:sldId id="261" r:id="rId17"/>
    <p:sldId id="290" r:id="rId18"/>
    <p:sldId id="279" r:id="rId19"/>
    <p:sldId id="263" r:id="rId20"/>
    <p:sldId id="310" r:id="rId21"/>
    <p:sldId id="311" r:id="rId22"/>
    <p:sldId id="312" r:id="rId23"/>
    <p:sldId id="282" r:id="rId2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73980" y="518050"/>
            <a:ext cx="3644038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5" y="3409950"/>
            <a:ext cx="10768614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010" y="2717890"/>
            <a:ext cx="1061997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9585" y="2785376"/>
            <a:ext cx="6943090" cy="278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6.wmf"/><Relationship Id="rId1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5" y="2977579"/>
            <a:ext cx="10768614" cy="38101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1835" y="2057400"/>
            <a:ext cx="5862955" cy="698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5200" y="2438400"/>
            <a:ext cx="4086225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828675"/>
            <a:ext cx="10306050" cy="52006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828675"/>
            <a:ext cx="10306050" cy="5200650"/>
          </a:xfrm>
          <a:prstGeom prst="rect">
            <a:avLst/>
          </a:prstGeom>
        </p:spPr>
      </p:pic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5400" y="3962400"/>
            <a:ext cx="4819650" cy="37147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3"/>
          </p:nvPr>
        </p:nvPicPr>
        <p:blipFill>
          <a:blip r:embed="rId3"/>
          <a:stretch>
            <a:fillRect/>
          </a:stretch>
        </p:blipFill>
        <p:spPr>
          <a:xfrm rot="420000">
            <a:off x="6149340" y="4072255"/>
            <a:ext cx="1847850" cy="676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828675"/>
            <a:ext cx="10306050" cy="5200650"/>
          </a:xfrm>
          <a:prstGeom prst="rect">
            <a:avLst/>
          </a:prstGeom>
        </p:spPr>
      </p:pic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71600" y="3962400"/>
            <a:ext cx="4819650" cy="37147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3"/>
          </p:nvPr>
        </p:nvPicPr>
        <p:blipFill>
          <a:blip r:embed="rId3"/>
          <a:stretch>
            <a:fillRect/>
          </a:stretch>
        </p:blipFill>
        <p:spPr>
          <a:xfrm>
            <a:off x="1371600" y="4495800"/>
            <a:ext cx="3657600" cy="409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2" name="Object 1"/>
          <p:cNvGraphicFramePr/>
          <p:nvPr/>
        </p:nvGraphicFramePr>
        <p:xfrm>
          <a:off x="1334135" y="716915"/>
          <a:ext cx="9523095" cy="5424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9515475" imgH="5419725" progId="Paint.Picture">
                  <p:embed/>
                </p:oleObj>
              </mc:Choice>
              <mc:Fallback>
                <p:oleObj name="" r:id="rId1" imgW="9515475" imgH="5419725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4135" y="716915"/>
                        <a:ext cx="9523095" cy="5424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2600" y="2743200"/>
            <a:ext cx="5848350" cy="5143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5800" y="2667000"/>
            <a:ext cx="3209925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2" name="Object 1"/>
          <p:cNvGraphicFramePr/>
          <p:nvPr/>
        </p:nvGraphicFramePr>
        <p:xfrm>
          <a:off x="876935" y="993140"/>
          <a:ext cx="10438130" cy="4871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10429875" imgH="4867275" progId="Paint.Picture">
                  <p:embed/>
                </p:oleObj>
              </mc:Choice>
              <mc:Fallback>
                <p:oleObj name="" r:id="rId1" imgW="10429875" imgH="4867275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76935" y="993140"/>
                        <a:ext cx="10438130" cy="4871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00" y="2743200"/>
            <a:ext cx="6486525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0775" y="2667000"/>
            <a:ext cx="5229225" cy="5905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22494" y="1917818"/>
            <a:ext cx="2790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371600"/>
            <a:ext cx="5050790" cy="401193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2743200"/>
            <a:ext cx="2200275" cy="5143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4800" y="2743200"/>
            <a:ext cx="3495675" cy="5048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2" name="Object 1"/>
          <p:cNvGraphicFramePr/>
          <p:nvPr/>
        </p:nvGraphicFramePr>
        <p:xfrm>
          <a:off x="1272540" y="621665"/>
          <a:ext cx="9646920" cy="5614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9639300" imgH="5610225" progId="Paint.Picture">
                  <p:embed/>
                </p:oleObj>
              </mc:Choice>
              <mc:Fallback>
                <p:oleObj name="" r:id="rId1" imgW="9639300" imgH="5610225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72540" y="621665"/>
                        <a:ext cx="9646920" cy="5614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5600" y="2590800"/>
            <a:ext cx="4743450" cy="6318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4950" y="823595"/>
            <a:ext cx="9182100" cy="5210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263015" y="726440"/>
          <a:ext cx="9665970" cy="5405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658350" imgH="5400675" progId="Paint.Picture">
                  <p:embed/>
                </p:oleObj>
              </mc:Choice>
              <mc:Fallback>
                <p:oleObj name="" r:id="rId1" imgW="9658350" imgH="54006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63015" y="726440"/>
                        <a:ext cx="9665970" cy="5405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301115" y="755015"/>
          <a:ext cx="9589770" cy="5347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582150" imgH="5343525" progId="Paint.Picture">
                  <p:embed/>
                </p:oleObj>
              </mc:Choice>
              <mc:Fallback>
                <p:oleObj name="" r:id="rId1" imgW="9582150" imgH="53435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01115" y="755015"/>
                        <a:ext cx="9589770" cy="5347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358265" y="817245"/>
          <a:ext cx="9475470" cy="5223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467850" imgH="5219700" progId="Paint.Picture">
                  <p:embed/>
                </p:oleObj>
              </mc:Choice>
              <mc:Fallback>
                <p:oleObj name="" r:id="rId1" imgW="9467850" imgH="52197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58265" y="817245"/>
                        <a:ext cx="9475470" cy="5223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2" name="Object 1"/>
          <p:cNvGraphicFramePr/>
          <p:nvPr/>
        </p:nvGraphicFramePr>
        <p:xfrm>
          <a:off x="1391920" y="697865"/>
          <a:ext cx="9408160" cy="5462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9401175" imgH="5457825" progId="Paint.Picture">
                  <p:embed/>
                </p:oleObj>
              </mc:Choice>
              <mc:Fallback>
                <p:oleObj name="" r:id="rId1" imgW="9401175" imgH="5457825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91920" y="697865"/>
                        <a:ext cx="9408160" cy="5462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2" name="Object 1"/>
          <p:cNvGraphicFramePr/>
          <p:nvPr/>
        </p:nvGraphicFramePr>
        <p:xfrm>
          <a:off x="1372235" y="702310"/>
          <a:ext cx="9446895" cy="545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9439275" imgH="5448300" progId="Paint.Picture">
                  <p:embed/>
                </p:oleObj>
              </mc:Choice>
              <mc:Fallback>
                <p:oleObj name="" r:id="rId1" imgW="9439275" imgH="544830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2235" y="702310"/>
                        <a:ext cx="9446895" cy="5452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WPS Presentation</Application>
  <PresentationFormat>On-screen Show (4:3)</PresentationFormat>
  <Paragraphs>46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22</vt:i4>
      </vt:variant>
    </vt:vector>
  </HeadingPairs>
  <TitlesOfParts>
    <vt:vector size="40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Courier New</vt:lpstr>
      <vt:lpstr>Lucida Sans Unicode</vt:lpstr>
      <vt:lpstr>Office Theme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Storing Multiple Values in Arrays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and Arrays</dc:title>
  <dc:creator/>
  <cp:lastModifiedBy>Steve Sam</cp:lastModifiedBy>
  <cp:revision>12</cp:revision>
  <dcterms:created xsi:type="dcterms:W3CDTF">2023-07-05T15:45:00Z</dcterms:created>
  <dcterms:modified xsi:type="dcterms:W3CDTF">2023-07-06T15:45:45Z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0A660C03A6534D12AAAF570CFDC4FE07</vt:lpwstr>
  </property>
  <property fmtid="{D5CDD505-2E9C-101B-9397-08002B2CF9AE}" pid="3" name="KSOProductBuildVer">
    <vt:lpwstr>1033-11.2.0.11537</vt:lpwstr>
  </property>
</Properties>
</file>