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6" r:id="rId14"/>
    <p:sldId id="275" r:id="rId15"/>
    <p:sldId id="268" r:id="rId16"/>
    <p:sldId id="269" r:id="rId17"/>
    <p:sldId id="270" r:id="rId18"/>
    <p:sldId id="271" r:id="rId19"/>
    <p:sldId id="277" r:id="rId20"/>
    <p:sldId id="279" r:id="rId21"/>
    <p:sldId id="273" r:id="rId22"/>
    <p:sldId id="280" r:id="rId23"/>
    <p:sldId id="278" r:id="rId24"/>
    <p:sldId id="267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50215" y="2357649"/>
            <a:ext cx="4021454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82" y="2717890"/>
            <a:ext cx="106188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771999"/>
            <a:ext cx="10814729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3853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171717"/>
                </a:solidFill>
              </a:rPr>
              <a:t>P</a:t>
            </a:r>
            <a:r>
              <a:rPr sz="4500" spc="-13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195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50" dirty="0">
                <a:solidFill>
                  <a:srgbClr val="171717"/>
                </a:solidFill>
              </a:rPr>
              <a:t>o</a:t>
            </a:r>
            <a:r>
              <a:rPr sz="4500" spc="190" dirty="0">
                <a:solidFill>
                  <a:srgbClr val="171717"/>
                </a:solidFill>
              </a:rPr>
              <a:t>w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36490"/>
            <a:ext cx="4772660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Courier New" panose="02070309020205020404"/>
              <a:cs typeface="Courier New" panose="02070309020205020404"/>
            </a:endParaRPr>
          </a:p>
          <a:p>
            <a:pPr marL="598170" marR="917575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8.875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6030596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6030596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3337" y="518050"/>
            <a:ext cx="215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-40" dirty="0">
                <a:solidFill>
                  <a:srgbClr val="404040"/>
                </a:solidFill>
              </a:rPr>
              <a:t>f</a:t>
            </a:r>
            <a:r>
              <a:rPr spc="-90" dirty="0">
                <a:solidFill>
                  <a:srgbClr val="404040"/>
                </a:solidFill>
              </a:rPr>
              <a:t>()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00" dirty="0">
                <a:solidFill>
                  <a:srgbClr val="404040"/>
                </a:solidFill>
              </a:rPr>
              <a:t>…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e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70" dirty="0">
                <a:solidFill>
                  <a:srgbClr val="404040"/>
                </a:solidFill>
              </a:rPr>
              <a:t>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865" y="2717800"/>
            <a:ext cx="5754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 === and ==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0520" y="2717800"/>
            <a:ext cx="59747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     The Ternary Operator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-635"/>
          <a:ext cx="12195175" cy="690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06075" imgH="5324475" progId="Paint.Picture">
                  <p:embed/>
                </p:oleObj>
              </mc:Choice>
              <mc:Fallback>
                <p:oleObj r:id="rId2" imgW="10506075" imgH="5324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12195175" cy="690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8805" y="2717800"/>
            <a:ext cx="5726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    Block Scope Using let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445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Looping</a:t>
            </a:r>
            <a:r>
              <a:rPr spc="-235" dirty="0"/>
              <a:t> </a:t>
            </a:r>
            <a:r>
              <a:rPr spc="20" dirty="0"/>
              <a:t>with</a:t>
            </a:r>
            <a:r>
              <a:rPr spc="-240" dirty="0"/>
              <a:t> </a:t>
            </a:r>
            <a:r>
              <a:rPr spc="-15" dirty="0"/>
              <a:t>for()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71999"/>
            <a:ext cx="5062220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114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3; 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++) 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59817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42315" algn="l"/>
                <a:tab pos="1290320" algn="l"/>
                <a:tab pos="183705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0	1	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22" y="518050"/>
            <a:ext cx="235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for()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34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Looping</a:t>
            </a:r>
            <a:r>
              <a:rPr spc="-235" dirty="0"/>
              <a:t> </a:t>
            </a:r>
            <a:r>
              <a:rPr spc="20" dirty="0"/>
              <a:t>with</a:t>
            </a:r>
            <a:r>
              <a:rPr spc="-235" dirty="0"/>
              <a:t> </a:t>
            </a:r>
            <a:r>
              <a:rPr spc="-25" dirty="0"/>
              <a:t>while()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94594"/>
            <a:ext cx="403669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59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 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59817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42315" algn="l"/>
                <a:tab pos="1290320" algn="l"/>
                <a:tab pos="183705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2	3	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7323" y="518050"/>
            <a:ext cx="289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while()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365" y="2717800"/>
            <a:ext cx="68338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Looping with do... while()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5029200" y="1371600"/>
          <a:ext cx="5530215" cy="427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62425" imgH="3019425" progId="Paint.Picture">
                  <p:embed/>
                </p:oleObj>
              </mc:Choice>
              <mc:Fallback>
                <p:oleObj r:id="rId3" imgW="4162425" imgH="30194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1371600"/>
                        <a:ext cx="5530215" cy="427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-635"/>
          <a:ext cx="12192635" cy="685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63200" imgH="5010150" progId="Paint.Picture">
                  <p:embed/>
                </p:oleObj>
              </mc:Choice>
              <mc:Fallback>
                <p:oleObj r:id="rId2" imgW="10363200" imgH="5010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12192635" cy="685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graphicFrame>
        <p:nvGraphicFramePr>
          <p:cNvPr id="8" name="Object 7"/>
          <p:cNvGraphicFramePr/>
          <p:nvPr/>
        </p:nvGraphicFramePr>
        <p:xfrm>
          <a:off x="5105400" y="1295400"/>
          <a:ext cx="6644005" cy="468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24500" imgH="3714750" progId="Paint.Picture">
                  <p:embed/>
                </p:oleObj>
              </mc:Choice>
              <mc:Fallback>
                <p:oleObj r:id="rId3" imgW="5524500" imgH="3714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1295400"/>
                        <a:ext cx="6644005" cy="468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4648200" y="0"/>
          <a:ext cx="7614285" cy="685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77000" imgH="5181600" progId="Paint.Picture">
                  <p:embed/>
                </p:oleObj>
              </mc:Choice>
              <mc:Fallback>
                <p:oleObj r:id="rId3" imgW="6477000" imgH="51816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0"/>
                        <a:ext cx="7614285" cy="685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726" y="2717890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switch</a:t>
            </a:r>
            <a:r>
              <a:rPr spc="-229" dirty="0"/>
              <a:t> </a:t>
            </a:r>
            <a:r>
              <a:rPr spc="-5" dirty="0"/>
              <a:t>and</a:t>
            </a:r>
            <a:r>
              <a:rPr spc="-2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65275"/>
            <a:ext cx="558482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'TX'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598170" marR="2548255" indent="-586105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switch(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9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lang="en-US"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'New York'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9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'TX'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4622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'Texas'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 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default: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275" marR="157480">
              <a:lnSpc>
                <a:spcPct val="125000"/>
              </a:lnSpc>
            </a:pP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'Unknown'</a:t>
            </a:r>
            <a:r>
              <a:rPr sz="20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 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804" y="518050"/>
            <a:ext cx="4341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switch()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3670" y="2717890"/>
            <a:ext cx="509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Conditionals</a:t>
            </a:r>
            <a:r>
              <a:rPr spc="-235" dirty="0"/>
              <a:t> </a:t>
            </a:r>
            <a:r>
              <a:rPr spc="10" dirty="0"/>
              <a:t>Using</a:t>
            </a:r>
            <a:r>
              <a:rPr spc="-229" dirty="0"/>
              <a:t> </a:t>
            </a:r>
            <a:r>
              <a:rPr spc="-35" dirty="0"/>
              <a:t>if()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91526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474" y="1491526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739" y="1931793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'Yes'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7474" y="3256805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9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2372102"/>
            <a:ext cx="3898265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85470" algn="ctr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'No'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4141593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474" y="5026360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5" y="4951875"/>
            <a:ext cx="4080510" cy="13506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1673225" algn="ctr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85470" algn="ctr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'Yes'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863975" algn="ctr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17" y="1815164"/>
            <a:ext cx="3860165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20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805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817" y="4980047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5567" y="4980047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0939"/>
            <a:ext cx="3860165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20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!==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465822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5465822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4702" y="51805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if()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0025" y="1736725"/>
            <a:ext cx="73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40"/>
              </a:spcBef>
            </a:pPr>
            <a:r>
              <a:rPr spc="-10" dirty="0"/>
              <a:t>false</a:t>
            </a: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pc="245" dirty="0"/>
              <a:t>0</a:t>
            </a:r>
          </a:p>
          <a:p>
            <a:pPr marR="6985" algn="r">
              <a:lnSpc>
                <a:spcPct val="100000"/>
              </a:lnSpc>
              <a:spcBef>
                <a:spcPts val="1470"/>
              </a:spcBef>
            </a:pPr>
            <a:r>
              <a:rPr spc="75" dirty="0"/>
              <a:t>""</a:t>
            </a:r>
            <a:r>
              <a:rPr spc="-170" dirty="0"/>
              <a:t> </a:t>
            </a:r>
            <a:r>
              <a:rPr spc="45" dirty="0"/>
              <a:t>or</a:t>
            </a:r>
            <a:r>
              <a:rPr spc="-160" dirty="0"/>
              <a:t> </a:t>
            </a:r>
            <a:r>
              <a:rPr spc="-5" dirty="0"/>
              <a:t>''</a:t>
            </a:r>
            <a:r>
              <a:rPr spc="-170" dirty="0"/>
              <a:t> </a:t>
            </a:r>
            <a:r>
              <a:rPr dirty="0"/>
              <a:t>(empty</a:t>
            </a:r>
            <a:r>
              <a:rPr spc="-160" dirty="0"/>
              <a:t> </a:t>
            </a:r>
            <a:r>
              <a:rPr spc="-15" dirty="0"/>
              <a:t>strings)</a:t>
            </a:r>
          </a:p>
          <a:p>
            <a:pPr marL="2205355" marR="5080" indent="1156970" algn="r">
              <a:lnSpc>
                <a:spcPct val="143000"/>
              </a:lnSpc>
              <a:spcBef>
                <a:spcPts val="35"/>
              </a:spcBef>
            </a:pPr>
            <a:r>
              <a:rPr spc="-40" dirty="0"/>
              <a:t>n</a:t>
            </a:r>
            <a:r>
              <a:rPr spc="-5" dirty="0"/>
              <a:t>u</a:t>
            </a:r>
            <a:r>
              <a:rPr spc="-10" dirty="0"/>
              <a:t>l</a:t>
            </a:r>
            <a:r>
              <a:rPr spc="35" dirty="0"/>
              <a:t>l  </a:t>
            </a:r>
            <a:r>
              <a:rPr spc="-40" dirty="0"/>
              <a:t>u</a:t>
            </a:r>
            <a:r>
              <a:rPr spc="45" dirty="0"/>
              <a:t>n</a:t>
            </a:r>
            <a:r>
              <a:rPr spc="40" dirty="0"/>
              <a:t>d</a:t>
            </a:r>
            <a:r>
              <a:rPr spc="15" dirty="0"/>
              <a:t>e</a:t>
            </a:r>
            <a:r>
              <a:rPr spc="60" dirty="0"/>
              <a:t>f</a:t>
            </a:r>
            <a:r>
              <a:rPr spc="25" dirty="0"/>
              <a:t>i</a:t>
            </a:r>
            <a:r>
              <a:rPr spc="-10" dirty="0"/>
              <a:t>n</a:t>
            </a:r>
            <a:r>
              <a:rPr spc="-15" dirty="0"/>
              <a:t>e</a:t>
            </a:r>
            <a:r>
              <a:rPr spc="130" dirty="0"/>
              <a:t>d</a:t>
            </a:r>
          </a:p>
          <a:p>
            <a:pPr marR="5080" algn="r">
              <a:lnSpc>
                <a:spcPct val="100000"/>
              </a:lnSpc>
              <a:spcBef>
                <a:spcPts val="1470"/>
              </a:spcBef>
            </a:pPr>
            <a:r>
              <a:rPr spc="60" dirty="0"/>
              <a:t>NaN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7515" y="1736725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2357649"/>
            <a:ext cx="379666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falsy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true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0.5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"0"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4064" y="518050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404040"/>
                </a:solidFill>
              </a:rPr>
              <a:t>T</a:t>
            </a:r>
            <a:r>
              <a:rPr dirty="0">
                <a:solidFill>
                  <a:srgbClr val="404040"/>
                </a:solidFill>
              </a:rPr>
              <a:t>r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125" dirty="0">
                <a:solidFill>
                  <a:srgbClr val="404040"/>
                </a:solidFill>
              </a:rPr>
              <a:t>h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a</a:t>
            </a:r>
            <a:r>
              <a:rPr spc="-8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</a:t>
            </a:r>
            <a:r>
              <a:rPr spc="9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0" dirty="0">
                <a:solidFill>
                  <a:srgbClr val="404040"/>
                </a:solidFill>
              </a:rPr>
              <a:t>s</a:t>
            </a:r>
            <a:r>
              <a:rPr spc="-15" dirty="0">
                <a:solidFill>
                  <a:srgbClr val="404040"/>
                </a:solidFill>
              </a:rPr>
              <a:t>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586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</a:t>
            </a:r>
            <a:r>
              <a:rPr spc="55" dirty="0"/>
              <a:t>f</a:t>
            </a:r>
            <a:r>
              <a:rPr spc="-190" dirty="0"/>
              <a:t> </a:t>
            </a:r>
            <a:r>
              <a:rPr spc="-345" dirty="0"/>
              <a:t>…</a:t>
            </a:r>
            <a:r>
              <a:rPr spc="-195" dirty="0"/>
              <a:t> </a:t>
            </a:r>
            <a:r>
              <a:rPr spc="-50" dirty="0"/>
              <a:t>e</a:t>
            </a:r>
            <a:r>
              <a:rPr spc="-20" dirty="0"/>
              <a:t>l</a:t>
            </a:r>
            <a:r>
              <a:rPr spc="-60" dirty="0"/>
              <a:t>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37998"/>
            <a:ext cx="386016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533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30303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'FL'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400" spc="-7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6132106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taxPercent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384" y="6132106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7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3337" y="518050"/>
            <a:ext cx="215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-40" dirty="0">
                <a:solidFill>
                  <a:srgbClr val="404040"/>
                </a:solidFill>
              </a:rPr>
              <a:t>f</a:t>
            </a:r>
            <a:r>
              <a:rPr spc="-90" dirty="0">
                <a:solidFill>
                  <a:srgbClr val="404040"/>
                </a:solidFill>
              </a:rPr>
              <a:t>()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00" dirty="0">
                <a:solidFill>
                  <a:srgbClr val="404040"/>
                </a:solidFill>
              </a:rPr>
              <a:t>…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e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70" dirty="0">
                <a:solidFill>
                  <a:srgbClr val="404040"/>
                </a:solidFill>
              </a:rPr>
              <a:t>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406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Courier New</vt:lpstr>
      <vt:lpstr>Verdana</vt:lpstr>
      <vt:lpstr>Office Theme</vt:lpstr>
      <vt:lpstr>Paintbrush Picture</vt:lpstr>
      <vt:lpstr>Program Flow</vt:lpstr>
      <vt:lpstr>PowerPoint Presentation</vt:lpstr>
      <vt:lpstr>Conditionals Using if()</vt:lpstr>
      <vt:lpstr>if() Statement</vt:lpstr>
      <vt:lpstr>if() Statement</vt:lpstr>
      <vt:lpstr>if() Statement</vt:lpstr>
      <vt:lpstr>Truthy and Falsy</vt:lpstr>
      <vt:lpstr>if … else</vt:lpstr>
      <vt:lpstr>if() … else</vt:lpstr>
      <vt:lpstr>if() … else</vt:lpstr>
      <vt:lpstr>Comparing === and ==</vt:lpstr>
      <vt:lpstr>     The Ternary Operator</vt:lpstr>
      <vt:lpstr>PowerPoint Presentation</vt:lpstr>
      <vt:lpstr>    Block Scope Using let</vt:lpstr>
      <vt:lpstr>Looping with for()</vt:lpstr>
      <vt:lpstr>for() Loop</vt:lpstr>
      <vt:lpstr>Looping with while()</vt:lpstr>
      <vt:lpstr>while() Loop</vt:lpstr>
      <vt:lpstr>Looping with do... while()</vt:lpstr>
      <vt:lpstr>PowerPoint Presentation</vt:lpstr>
      <vt:lpstr>PowerPoint Presentation</vt:lpstr>
      <vt:lpstr>PowerPoint Presentation</vt:lpstr>
      <vt:lpstr>switch and case</vt:lpstr>
      <vt:lpstr>switch()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Flow</dc:title>
  <dc:creator/>
  <cp:lastModifiedBy>Admin</cp:lastModifiedBy>
  <cp:revision>7</cp:revision>
  <dcterms:created xsi:type="dcterms:W3CDTF">2023-07-07T17:51:00Z</dcterms:created>
  <dcterms:modified xsi:type="dcterms:W3CDTF">2023-08-01T12:25:42Z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64600411078D485688997823E14FE896</vt:lpwstr>
  </property>
  <property fmtid="{D5CDD505-2E9C-101B-9397-08002B2CF9AE}" pid="3" name="KSOProductBuildVer">
    <vt:lpwstr>1033-11.2.0.11537</vt:lpwstr>
  </property>
</Properties>
</file>