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3922267"/>
            <a:ext cx="1081471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5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9.png"/><Relationship Id="rId13" Type="http://schemas.openxmlformats.org/officeDocument/2006/relationships/image" Target="../media/image31.png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33.png"/><Relationship Id="rId2" Type="http://schemas.openxmlformats.org/officeDocument/2006/relationships/image" Target="../media/image10.png"/><Relationship Id="rId19" Type="http://schemas.openxmlformats.org/officeDocument/2006/relationships/image" Target="../media/image48.png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6161151" cy="68610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620" y="2750820"/>
            <a:ext cx="846772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0629" y="2750820"/>
            <a:ext cx="533730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1070" y="2750820"/>
            <a:ext cx="560628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733" y="2750820"/>
            <a:ext cx="832929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61644"/>
            <a:ext cx="495731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5491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403603"/>
            <a:ext cx="2341499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845259"/>
            <a:ext cx="2608580" cy="366395"/>
            <a:chOff x="5768975" y="1845259"/>
            <a:chExt cx="260858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845259"/>
              <a:ext cx="826985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076" y="1845259"/>
              <a:ext cx="18070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4373" y="1845259"/>
              <a:ext cx="313181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440177"/>
            <a:ext cx="4611243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29334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8975" y="2882214"/>
            <a:ext cx="5300345" cy="732155"/>
            <a:chOff x="5768975" y="2882214"/>
            <a:chExt cx="5300345" cy="73215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2882214"/>
              <a:ext cx="530034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248278"/>
              <a:ext cx="3805428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40146" y="3842639"/>
            <a:ext cx="4033520" cy="365760"/>
            <a:chOff x="5240146" y="3842639"/>
            <a:chExt cx="4033520" cy="36576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3842639"/>
              <a:ext cx="2353310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36484" y="3842639"/>
              <a:ext cx="24993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1452" y="3842639"/>
              <a:ext cx="1711960" cy="3657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466715" y="433560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284294"/>
            <a:ext cx="4253103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40146" y="4879213"/>
            <a:ext cx="5709920" cy="3657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466715" y="537250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975" y="5321198"/>
            <a:ext cx="3416046" cy="3657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87424"/>
            <a:ext cx="360273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809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929638"/>
            <a:ext cx="4729480" cy="365760"/>
            <a:chOff x="5768975" y="1929638"/>
            <a:chExt cx="472948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929638"/>
              <a:ext cx="342684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3078" y="1929638"/>
              <a:ext cx="136486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523998"/>
            <a:ext cx="379818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01726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2965653"/>
            <a:ext cx="5641340" cy="366395"/>
            <a:chOff x="5768975" y="2965653"/>
            <a:chExt cx="5641340" cy="366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965653"/>
              <a:ext cx="41122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6770" y="2965653"/>
              <a:ext cx="127076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46308" y="2965653"/>
              <a:ext cx="44805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5011" y="2965653"/>
              <a:ext cx="265175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560698"/>
            <a:ext cx="5620004" cy="36575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66715" y="4047870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68975" y="4002659"/>
            <a:ext cx="4961255" cy="335280"/>
            <a:chOff x="5768975" y="4002659"/>
            <a:chExt cx="4961255" cy="33528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8975" y="4002659"/>
              <a:ext cx="3083559" cy="3352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12454" y="4002659"/>
              <a:ext cx="315468" cy="3352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22766" y="4002659"/>
              <a:ext cx="1644269" cy="3352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89438" y="4002659"/>
              <a:ext cx="240792" cy="33528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68975" y="4413834"/>
            <a:ext cx="5458460" cy="335915"/>
            <a:chOff x="5768975" y="4413834"/>
            <a:chExt cx="5458460" cy="33591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8975" y="4413834"/>
              <a:ext cx="3582034" cy="3355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07753" y="4413834"/>
              <a:ext cx="315468" cy="3355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18065" y="4413834"/>
              <a:ext cx="1644523" cy="3355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6515" y="4413834"/>
              <a:ext cx="240792" cy="33558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768975" y="4825872"/>
            <a:ext cx="5516245" cy="335280"/>
            <a:chOff x="5768975" y="4825872"/>
            <a:chExt cx="5516245" cy="335280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8975" y="4825872"/>
              <a:ext cx="3729228" cy="3352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60153" y="4825872"/>
              <a:ext cx="317753" cy="3352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71990" y="4825872"/>
              <a:ext cx="1636141" cy="3352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44428" y="4825872"/>
              <a:ext cx="240792" cy="33528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495731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4611243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4033520" cy="365760"/>
            <a:chOff x="5240146" y="2546857"/>
            <a:chExt cx="403352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235331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6484" y="2546857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1452" y="2546857"/>
              <a:ext cx="1711960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140913"/>
            <a:ext cx="5709920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3602735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3798189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933"/>
            <a:ext cx="5620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126" y="1947621"/>
            <a:ext cx="299694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9621" y="2750820"/>
            <a:ext cx="423964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3922267"/>
            <a:ext cx="3130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let</a:t>
            </a:r>
            <a:r>
              <a:rPr spc="-35" dirty="0"/>
              <a:t> </a:t>
            </a:r>
            <a:r>
              <a:rPr spc="-5" dirty="0">
                <a:solidFill>
                  <a:srgbClr val="EF5A28"/>
                </a:solidFill>
              </a:rPr>
              <a:t>person</a:t>
            </a:r>
            <a:r>
              <a:rPr spc="-3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{</a:t>
            </a:r>
            <a:r>
              <a:rPr spc="-25" dirty="0"/>
              <a:t> </a:t>
            </a:r>
            <a:r>
              <a:rPr spc="-5" dirty="0"/>
              <a:t>};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2234" y="549859"/>
            <a:ext cx="1990724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3190747"/>
            <a:ext cx="33540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 marR="5080" indent="-5873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person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"John"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32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partTime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2234" y="549859"/>
            <a:ext cx="1990724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093214"/>
            <a:ext cx="33540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 marR="5080" indent="-5873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person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"John"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32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partTime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86396"/>
          <a:ext cx="7187565" cy="1865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0"/>
                <a:gridCol w="636904"/>
                <a:gridCol w="1037590"/>
              </a:tblGrid>
              <a:tr h="56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r>
                        <a:rPr sz="2400" spc="-1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person.name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779F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779F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John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7316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r>
                        <a:rPr sz="2400" spc="-1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person.age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907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400" spc="-5" dirty="0">
                          <a:solidFill>
                            <a:srgbClr val="779F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907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400" spc="-5" dirty="0">
                          <a:solidFill>
                            <a:srgbClr val="779F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9070" marB="0">
                    <a:solidFill>
                      <a:srgbClr val="E4E4E4"/>
                    </a:solidFill>
                  </a:tcPr>
                </a:tc>
              </a:tr>
              <a:tr h="5669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r>
                        <a:rPr sz="2400" spc="-1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person.partTime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907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400" spc="-5" dirty="0">
                          <a:solidFill>
                            <a:srgbClr val="779F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907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400" dirty="0">
                          <a:solidFill>
                            <a:srgbClr val="779F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false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907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2234" y="549859"/>
            <a:ext cx="1990724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352" y="2750820"/>
            <a:ext cx="388327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013" y="2750820"/>
            <a:ext cx="682612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670550" y="2750820"/>
            <a:ext cx="5953125" cy="548640"/>
            <a:chOff x="5670550" y="2750820"/>
            <a:chExt cx="5953125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550" y="2750820"/>
              <a:ext cx="3473450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2351" y="2750820"/>
              <a:ext cx="371855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279" y="2750820"/>
              <a:ext cx="2525014" cy="5486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Presentation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let person = { };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Steve Sam</cp:lastModifiedBy>
  <cp:revision>2</cp:revision>
  <dcterms:created xsi:type="dcterms:W3CDTF">2023-07-08T15:06:05Z</dcterms:created>
  <dcterms:modified xsi:type="dcterms:W3CDTF">2023-07-08T15:06:37Z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2023-07-08T05:30:00Z</vt:filetime>
  </property>
  <property fmtid="{D5CDD505-2E9C-101B-9397-08002B2CF9AE}" pid="5" name="ICV">
    <vt:lpwstr>5CA635D201534E30A0F17E56014D3DCA</vt:lpwstr>
  </property>
  <property fmtid="{D5CDD505-2E9C-101B-9397-08002B2CF9AE}" pid="6" name="KSOProductBuildVer">
    <vt:lpwstr>1033-11.2.0.11537</vt:lpwstr>
  </property>
</Properties>
</file>