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72" r:id="rId13"/>
    <p:sldId id="273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5" y="3409950"/>
            <a:ext cx="10768614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15286" y="2717890"/>
            <a:ext cx="689082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6" y="3268190"/>
            <a:ext cx="5910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INTRODUCTION</a:t>
            </a:r>
            <a:r>
              <a:rPr sz="280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JAVASCRIPT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429"/>
            <a:ext cx="73240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90" dirty="0">
                <a:solidFill>
                  <a:srgbClr val="171717"/>
                </a:solidFill>
              </a:rPr>
              <a:t>JavaScript:</a:t>
            </a:r>
            <a:r>
              <a:rPr sz="4500" spc="-390" dirty="0">
                <a:solidFill>
                  <a:srgbClr val="171717"/>
                </a:solidFill>
              </a:rPr>
              <a:t> </a:t>
            </a:r>
            <a:r>
              <a:rPr sz="4500" spc="-95" dirty="0">
                <a:solidFill>
                  <a:srgbClr val="171717"/>
                </a:solidFill>
              </a:rPr>
              <a:t>Getting</a:t>
            </a:r>
            <a:r>
              <a:rPr sz="4500" spc="-390" dirty="0">
                <a:solidFill>
                  <a:srgbClr val="171717"/>
                </a:solidFill>
              </a:rPr>
              <a:t> </a:t>
            </a:r>
            <a:r>
              <a:rPr sz="4500" spc="-114" dirty="0">
                <a:solidFill>
                  <a:srgbClr val="171717"/>
                </a:solidFill>
              </a:rPr>
              <a:t>Started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895985" y="821690"/>
          <a:ext cx="10400030" cy="5214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391775" imgH="5210175" progId="Paint.Picture">
                  <p:embed/>
                </p:oleObj>
              </mc:Choice>
              <mc:Fallback>
                <p:oleObj name="" r:id="rId1" imgW="10391775" imgH="52101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5985" y="821690"/>
                        <a:ext cx="10400030" cy="5214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914400"/>
            <a:ext cx="10515600" cy="4890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1009650"/>
            <a:ext cx="1045845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254" dirty="0"/>
              <a:t> </a:t>
            </a:r>
            <a:r>
              <a:rPr dirty="0"/>
              <a:t>JavaScript</a:t>
            </a:r>
            <a:r>
              <a:rPr spc="-254" dirty="0"/>
              <a:t> </a:t>
            </a:r>
            <a:r>
              <a:rPr spc="-20" dirty="0"/>
              <a:t>in</a:t>
            </a:r>
            <a:r>
              <a:rPr spc="-270" dirty="0"/>
              <a:t> </a:t>
            </a:r>
            <a:r>
              <a:rPr spc="-10" dirty="0"/>
              <a:t>Plunker</a:t>
            </a:r>
            <a:endParaRPr spc="-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43182" y="2348357"/>
            <a:ext cx="2239645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4800" spc="-125" dirty="0">
                <a:solidFill>
                  <a:srgbClr val="FFFFFF"/>
                </a:solidFill>
              </a:rPr>
              <a:t>Plunker</a:t>
            </a:r>
            <a:endParaRPr sz="4800"/>
          </a:p>
          <a:p>
            <a:pPr marL="12700">
              <a:lnSpc>
                <a:spcPct val="100000"/>
              </a:lnSpc>
              <a:spcBef>
                <a:spcPts val="4040"/>
              </a:spcBef>
            </a:pPr>
            <a:r>
              <a:rPr sz="4800" spc="-190" dirty="0">
                <a:solidFill>
                  <a:srgbClr val="FFFFFF"/>
                </a:solidFill>
              </a:rPr>
              <a:t>p</a:t>
            </a:r>
            <a:r>
              <a:rPr sz="4800" spc="-180" dirty="0">
                <a:solidFill>
                  <a:srgbClr val="FFFFFF"/>
                </a:solidFill>
              </a:rPr>
              <a:t>l</a:t>
            </a:r>
            <a:r>
              <a:rPr sz="4800" spc="-200" dirty="0">
                <a:solidFill>
                  <a:srgbClr val="FFFFFF"/>
                </a:solidFill>
              </a:rPr>
              <a:t>n</a:t>
            </a:r>
            <a:r>
              <a:rPr sz="4800" spc="-195" dirty="0">
                <a:solidFill>
                  <a:srgbClr val="FFFFFF"/>
                </a:solidFill>
              </a:rPr>
              <a:t>k</a:t>
            </a:r>
            <a:r>
              <a:rPr sz="4800" spc="-655" dirty="0">
                <a:solidFill>
                  <a:srgbClr val="FFFFFF"/>
                </a:solidFill>
              </a:rPr>
              <a:t>r</a:t>
            </a:r>
            <a:r>
              <a:rPr sz="4800" spc="-415" dirty="0">
                <a:solidFill>
                  <a:srgbClr val="FFFFFF"/>
                </a:solidFill>
              </a:rPr>
              <a:t>.</a:t>
            </a:r>
            <a:r>
              <a:rPr sz="4800" spc="-245" dirty="0">
                <a:solidFill>
                  <a:srgbClr val="FFFFFF"/>
                </a:solidFill>
              </a:rPr>
              <a:t>c</a:t>
            </a:r>
            <a:r>
              <a:rPr sz="4800" spc="-70" dirty="0">
                <a:solidFill>
                  <a:srgbClr val="FFFFFF"/>
                </a:solidFill>
              </a:rPr>
              <a:t>o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04335">
              <a:lnSpc>
                <a:spcPct val="100000"/>
              </a:lnSpc>
              <a:spcBef>
                <a:spcPts val="100"/>
              </a:spcBef>
            </a:pPr>
            <a:r>
              <a:rPr dirty="0"/>
              <a:t>Hello</a:t>
            </a:r>
            <a:r>
              <a:rPr spc="-165" dirty="0"/>
              <a:t> </a:t>
            </a:r>
            <a:r>
              <a:rPr spc="45" dirty="0"/>
              <a:t>World</a:t>
            </a:r>
            <a:endParaRPr spc="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714" y="4448477"/>
            <a:ext cx="1460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Pages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8536" y="518050"/>
            <a:ext cx="5326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JavaScript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Applications</a:t>
            </a:r>
            <a:endParaRPr spc="-1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1585" y="4448477"/>
            <a:ext cx="897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Games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115" y="4448477"/>
            <a:ext cx="18726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8164" y="4448477"/>
            <a:ext cx="1539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Utility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15852" y="2526164"/>
            <a:ext cx="1305128" cy="14513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2545" y="2532065"/>
            <a:ext cx="1691471" cy="12416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2107" y="2333226"/>
            <a:ext cx="1641090" cy="151779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11424" y="2405574"/>
            <a:ext cx="1042652" cy="169242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8625" y="623772"/>
            <a:ext cx="11261417" cy="53994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4384" y="806956"/>
            <a:ext cx="10663237" cy="53417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86437" y="2539719"/>
            <a:ext cx="5500688" cy="20971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045" y="895487"/>
            <a:ext cx="1280945" cy="21311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229" y="3632762"/>
            <a:ext cx="1829893" cy="23890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0129" y="2501266"/>
            <a:ext cx="2604657" cy="20004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3062" y="1717675"/>
            <a:ext cx="3179131" cy="35258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17336" y="2271632"/>
            <a:ext cx="2586116" cy="25354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2717" y="2447925"/>
            <a:ext cx="5270731" cy="1924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9199" y="1616928"/>
            <a:ext cx="3609975" cy="36099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546" y="897890"/>
            <a:ext cx="1737138" cy="19317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6723" y="1208137"/>
            <a:ext cx="788989" cy="13126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6161" y="836808"/>
            <a:ext cx="1572774" cy="20533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3682" y="3878165"/>
            <a:ext cx="2604657" cy="20004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26632" y="3867993"/>
            <a:ext cx="2146049" cy="210397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22425" y="988278"/>
            <a:ext cx="4892899" cy="48928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WPS Presentation</Application>
  <PresentationFormat>On-screen Show (4:3)</PresentationFormat>
  <Paragraphs>51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Paint.Picture</vt:lpstr>
      <vt:lpstr>JavaScript: Getting Started</vt:lpstr>
      <vt:lpstr>JavaScript Applications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Learning JavaScript in Plunker</vt:lpstr>
      <vt:lpstr>plnkr.co</vt:lpstr>
      <vt:lpstr>Hello World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JavaScript: Getting Started</dc:title>
  <dc:creator/>
  <cp:lastModifiedBy>Steve Sam</cp:lastModifiedBy>
  <cp:revision>6</cp:revision>
  <dcterms:created xsi:type="dcterms:W3CDTF">2023-07-04T16:41:00Z</dcterms:created>
  <dcterms:modified xsi:type="dcterms:W3CDTF">2023-07-05T08:19:10Z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40313AF5D6D64B0CA9D89D6DF108D9C5</vt:lpwstr>
  </property>
  <property fmtid="{D5CDD505-2E9C-101B-9397-08002B2CF9AE}" pid="3" name="KSOProductBuildVer">
    <vt:lpwstr>1033-11.2.0.11537</vt:lpwstr>
  </property>
</Properties>
</file>