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4" r:id="rId4"/>
    <p:sldId id="258" r:id="rId5"/>
    <p:sldId id="275" r:id="rId6"/>
    <p:sldId id="268" r:id="rId7"/>
    <p:sldId id="270" r:id="rId8"/>
    <p:sldId id="272" r:id="rId9"/>
    <p:sldId id="292" r:id="rId10"/>
    <p:sldId id="293" r:id="rId11"/>
    <p:sldId id="294" r:id="rId12"/>
    <p:sldId id="295" r:id="rId13"/>
    <p:sldId id="296" r:id="rId14"/>
    <p:sldId id="273" r:id="rId15"/>
    <p:sldId id="297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50215" y="2357649"/>
            <a:ext cx="4021454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5" y="3409950"/>
            <a:ext cx="10768614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82" y="2717890"/>
            <a:ext cx="106188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771999"/>
            <a:ext cx="10814729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2009140"/>
            <a:ext cx="70186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0" dirty="0">
                <a:solidFill>
                  <a:srgbClr val="171717"/>
                </a:solidFill>
              </a:rPr>
              <a:t>Types and Operators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40" y="2717800"/>
            <a:ext cx="8190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Boolean Variables</a:t>
            </a:r>
            <a:endParaRPr lang="en-US" spc="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40" y="2717800"/>
            <a:ext cx="8190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null and undefined</a:t>
            </a:r>
            <a:endParaRPr lang="en-US" spc="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40" y="2717800"/>
            <a:ext cx="8190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Objects and Symbols</a:t>
            </a:r>
            <a:endParaRPr lang="en-US" spc="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1005"/>
            <a:ext cx="5936615" cy="6015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5029200" y="2057400"/>
          <a:ext cx="6711315" cy="377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019675" imgH="2143125" progId="Paint.Picture">
                  <p:embed/>
                </p:oleObj>
              </mc:Choice>
              <mc:Fallback>
                <p:oleObj name="" r:id="rId2" imgW="5019675" imgH="21431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9200" y="2057400"/>
                        <a:ext cx="6711315" cy="377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3"/>
          <p:cNvGraphicFramePr/>
          <p:nvPr/>
        </p:nvGraphicFramePr>
        <p:xfrm>
          <a:off x="81915" y="635"/>
          <a:ext cx="12110085" cy="685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677400" imgH="5734050" progId="Paint.Picture">
                  <p:embed/>
                </p:oleObj>
              </mc:Choice>
              <mc:Fallback>
                <p:oleObj name="" r:id="rId1" imgW="9677400" imgH="5734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15" y="635"/>
                        <a:ext cx="12110085" cy="685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0200" y="2819400"/>
            <a:ext cx="22186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Numbers</a:t>
            </a:r>
            <a:endParaRPr lang="en-US"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0" y="2819400"/>
            <a:ext cx="52730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Operator Precedence</a:t>
            </a:r>
            <a:endParaRPr lang="en-US"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582" y="2717890"/>
            <a:ext cx="106188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34455">
              <a:lnSpc>
                <a:spcPct val="100000"/>
              </a:lnSpc>
              <a:spcBef>
                <a:spcPts val="100"/>
              </a:spcBef>
            </a:pPr>
            <a:r>
              <a:rPr dirty="0"/>
              <a:t>Number Precision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582" y="2717890"/>
            <a:ext cx="106188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343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</a:t>
            </a:r>
            <a:r>
              <a:rPr dirty="0"/>
              <a:t>Negative Numbers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733" y="2717890"/>
            <a:ext cx="61125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Strings</a:t>
            </a:r>
            <a:endParaRPr lang="en-US"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3733" y="2717890"/>
            <a:ext cx="61125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Manipulating Strings</a:t>
            </a:r>
            <a:endParaRPr lang="en-US"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40" y="2717800"/>
            <a:ext cx="8190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100" dirty="0"/>
              <a:t>Converting Strings and Numbers</a:t>
            </a:r>
            <a:endParaRPr lang="en-US" spc="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Presentation</Application>
  <PresentationFormat>On-screen Show (4:3)</PresentationFormat>
  <Paragraphs>54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Consolas</vt:lpstr>
      <vt:lpstr>Lucida Sans Unicode</vt:lpstr>
      <vt:lpstr>Calibri</vt:lpstr>
      <vt:lpstr>Microsoft YaHei</vt:lpstr>
      <vt:lpstr>Arial Unicode MS</vt:lpstr>
      <vt:lpstr>Office Theme</vt:lpstr>
      <vt:lpstr>Paint.Picture</vt:lpstr>
      <vt:lpstr>Paint.Picture</vt:lpstr>
      <vt:lpstr>Types and Operators</vt:lpstr>
      <vt:lpstr>PowerPoint 演示文稿</vt:lpstr>
      <vt:lpstr>Numbers</vt:lpstr>
      <vt:lpstr>Operator Precedence</vt:lpstr>
      <vt:lpstr>Looping with for()</vt:lpstr>
      <vt:lpstr>Looping with while()</vt:lpstr>
      <vt:lpstr>Adding Loops to Blackjack</vt:lpstr>
      <vt:lpstr>Strings</vt:lpstr>
      <vt:lpstr>Manipulating Strings</vt:lpstr>
      <vt:lpstr>Converting Strings and Numbers</vt:lpstr>
      <vt:lpstr>Boolean Variables</vt:lpstr>
      <vt:lpstr>null and undefined</vt:lpstr>
      <vt:lpstr>if … else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Operators</dc:title>
  <dc:creator/>
  <cp:lastModifiedBy>Steve Sam</cp:lastModifiedBy>
  <cp:revision>11</cp:revision>
  <dcterms:created xsi:type="dcterms:W3CDTF">2023-07-06T17:19:00Z</dcterms:created>
  <dcterms:modified xsi:type="dcterms:W3CDTF">2023-07-07T16:25:01Z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85F140576B0942EC8FE91C2C5E6C708E</vt:lpwstr>
  </property>
  <property fmtid="{D5CDD505-2E9C-101B-9397-08002B2CF9AE}" pid="3" name="KSOProductBuildVer">
    <vt:lpwstr>1033-11.2.0.11537</vt:lpwstr>
  </property>
</Properties>
</file>