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5" r:id="rId14"/>
    <p:sldId id="273" r:id="rId15"/>
    <p:sldId id="267" r:id="rId16"/>
    <p:sldId id="274" r:id="rId17"/>
    <p:sldId id="269" r:id="rId18"/>
    <p:sldId id="270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7890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4046" y="1708024"/>
            <a:ext cx="8423907" cy="365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27063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5" dirty="0">
                <a:solidFill>
                  <a:srgbClr val="171717"/>
                </a:solidFill>
              </a:rPr>
              <a:t>Functions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276386"/>
            <a:ext cx="5685790" cy="3316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R="645795" algn="ctr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88595">
              <a:lnSpc>
                <a:spcPct val="2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showMessage(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'First Message'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showMessage(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'Second</a:t>
            </a:r>
            <a:r>
              <a:rPr sz="2400" spc="-10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42146"/>
            <a:ext cx="8789035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showMessages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anotherMessage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anotherMessage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showMessages(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'First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'Second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1199" y="2717890"/>
            <a:ext cx="530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29" dirty="0"/>
              <a:t> </a:t>
            </a:r>
            <a:r>
              <a:rPr spc="-25" dirty="0"/>
              <a:t>Return</a:t>
            </a:r>
            <a:r>
              <a:rPr spc="-225" dirty="0"/>
              <a:t> </a:t>
            </a:r>
            <a:r>
              <a:rPr spc="-55" dirty="0"/>
              <a:t>Values</a:t>
            </a:r>
            <a:endParaRPr spc="-5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248410" y="602615"/>
          <a:ext cx="9694545" cy="565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686925" imgH="5648325" progId="Paint.Picture">
                  <p:embed/>
                </p:oleObj>
              </mc:Choice>
              <mc:Fallback>
                <p:oleObj name="" r:id="rId1" imgW="9686925" imgH="5648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8410" y="602615"/>
                        <a:ext cx="9694545" cy="565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668" y="2717890"/>
            <a:ext cx="357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54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263015" y="640715"/>
          <a:ext cx="9665970" cy="557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658350" imgH="5572125" progId="Paint.Picture">
                  <p:embed/>
                </p:oleObj>
              </mc:Choice>
              <mc:Fallback>
                <p:oleObj name="" r:id="rId1" imgW="9658350" imgH="55721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3015" y="640715"/>
                        <a:ext cx="9665970" cy="557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2743200"/>
            <a:ext cx="128841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8715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Using Functions to Modify Web</a:t>
            </a:r>
            <a:r>
              <a:rPr lang="en-US" dirty="0"/>
              <a:t> </a:t>
            </a:r>
            <a:r>
              <a:rPr dirty="0"/>
              <a:t>Pages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63502"/>
            <a:ext cx="153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Functions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884045" y="1708150"/>
            <a:ext cx="9563735" cy="405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302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3883025" algn="l"/>
                <a:tab pos="3883660" algn="l"/>
              </a:tabLst>
            </a:pPr>
            <a:r>
              <a:rPr spc="25" dirty="0"/>
              <a:t>f</a:t>
            </a:r>
            <a:r>
              <a:rPr spc="5" dirty="0"/>
              <a:t>un</a:t>
            </a:r>
            <a:r>
              <a:rPr spc="10" dirty="0"/>
              <a:t>c</a:t>
            </a:r>
            <a:r>
              <a:rPr spc="25" dirty="0"/>
              <a:t>t</a:t>
            </a:r>
            <a:r>
              <a:rPr spc="-40" dirty="0"/>
              <a:t>i</a:t>
            </a:r>
            <a:r>
              <a:rPr spc="85" dirty="0"/>
              <a:t>o</a:t>
            </a:r>
            <a:r>
              <a:rPr spc="-45" dirty="0"/>
              <a:t>n</a:t>
            </a:r>
            <a:r>
              <a:rPr spc="-125" dirty="0"/>
              <a:t> </a:t>
            </a:r>
            <a:r>
              <a:rPr spc="-50" dirty="0"/>
              <a:t>na</a:t>
            </a:r>
            <a:r>
              <a:rPr spc="-60" dirty="0"/>
              <a:t>m</a:t>
            </a:r>
            <a:r>
              <a:rPr spc="-10" dirty="0"/>
              <a:t>e</a:t>
            </a:r>
            <a:r>
              <a:rPr spc="-55" dirty="0"/>
              <a:t>(</a:t>
            </a:r>
            <a:r>
              <a:rPr spc="-50" dirty="0"/>
              <a:t>)</a:t>
            </a:r>
            <a:r>
              <a:rPr spc="-125" dirty="0"/>
              <a:t> </a:t>
            </a:r>
            <a:r>
              <a:rPr spc="-365" dirty="0"/>
              <a:t>{</a:t>
            </a:r>
            <a:r>
              <a:rPr spc="-120" dirty="0"/>
              <a:t> </a:t>
            </a:r>
            <a:r>
              <a:rPr spc="-229" dirty="0"/>
              <a:t>…</a:t>
            </a:r>
            <a:r>
              <a:rPr spc="-120" dirty="0"/>
              <a:t> </a:t>
            </a:r>
            <a:r>
              <a:rPr spc="-365" dirty="0"/>
              <a:t>}</a:t>
            </a:r>
            <a:endParaRPr spc="-365" dirty="0"/>
          </a:p>
          <a:p>
            <a:pPr marL="3883025" indent="-289560" algn="l">
              <a:lnSpc>
                <a:spcPct val="100000"/>
              </a:lnSpc>
              <a:spcBef>
                <a:spcPts val="100"/>
              </a:spcBef>
              <a:buClrTx/>
              <a:buSzPct val="75000"/>
              <a:buFont typeface="Lucida Sans Unicode" panose="020B0602030504020204"/>
              <a:buChar char="-"/>
              <a:tabLst>
                <a:tab pos="3883025" algn="l"/>
                <a:tab pos="3883660" algn="l"/>
              </a:tabLst>
            </a:pPr>
            <a:r>
              <a:rPr spc="25" dirty="0"/>
              <a:t>let fn = function</a:t>
            </a:r>
            <a:r>
              <a:rPr spc="25" dirty="0">
                <a:sym typeface="+mn-ea"/>
              </a:rPr>
              <a:t>() { … }</a:t>
            </a:r>
            <a:endParaRPr spc="25" dirty="0"/>
          </a:p>
          <a:p>
            <a:pPr marL="3354070">
              <a:lnSpc>
                <a:spcPct val="100000"/>
              </a:lnSpc>
              <a:spcBef>
                <a:spcPts val="1785"/>
              </a:spcBef>
            </a:pPr>
            <a:r>
              <a:rPr spc="10" dirty="0"/>
              <a:t>Passing</a:t>
            </a:r>
            <a:r>
              <a:rPr spc="-125" dirty="0"/>
              <a:t> </a:t>
            </a:r>
            <a:r>
              <a:rPr spc="-15" dirty="0"/>
              <a:t>Information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35" dirty="0"/>
              <a:t>Functions</a:t>
            </a:r>
            <a:endParaRPr spc="35" dirty="0"/>
          </a:p>
          <a:p>
            <a:pPr marL="3883025" indent="-289560">
              <a:lnSpc>
                <a:spcPct val="100000"/>
              </a:lnSpc>
              <a:spcBef>
                <a:spcPts val="585"/>
              </a:spcBef>
              <a:buSzPct val="75000"/>
              <a:buFont typeface="Lucida Sans Unicode" panose="020B0602030504020204"/>
              <a:buChar char="-"/>
              <a:tabLst>
                <a:tab pos="3883025" algn="l"/>
                <a:tab pos="3883660" algn="l"/>
              </a:tabLst>
            </a:pPr>
            <a:r>
              <a:rPr spc="-70" dirty="0"/>
              <a:t>m</a:t>
            </a:r>
            <a:r>
              <a:rPr spc="-35" dirty="0"/>
              <a:t>y</a:t>
            </a:r>
            <a:r>
              <a:rPr spc="195" dirty="0"/>
              <a:t>F</a:t>
            </a:r>
            <a:r>
              <a:rPr spc="-50" dirty="0"/>
              <a:t>un</a:t>
            </a:r>
            <a:r>
              <a:rPr spc="125" dirty="0"/>
              <a:t>c</a:t>
            </a:r>
            <a:r>
              <a:rPr spc="25" dirty="0"/>
              <a:t>t</a:t>
            </a:r>
            <a:r>
              <a:rPr spc="-40" dirty="0"/>
              <a:t>i</a:t>
            </a:r>
            <a:r>
              <a:rPr spc="90" dirty="0"/>
              <a:t>o</a:t>
            </a:r>
            <a:r>
              <a:rPr spc="-50" dirty="0"/>
              <a:t>n</a:t>
            </a:r>
            <a:r>
              <a:rPr spc="-50" dirty="0"/>
              <a:t>(</a:t>
            </a:r>
            <a:r>
              <a:rPr spc="-125" dirty="0"/>
              <a:t> </a:t>
            </a:r>
            <a:r>
              <a:rPr spc="-60" dirty="0"/>
              <a:t>a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60" dirty="0"/>
              <a:t>b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85" dirty="0"/>
              <a:t>c</a:t>
            </a:r>
            <a:r>
              <a:rPr spc="-270" dirty="0"/>
              <a:t>);</a:t>
            </a:r>
            <a:endParaRPr spc="-270" dirty="0"/>
          </a:p>
          <a:p>
            <a:pPr marL="3354070">
              <a:lnSpc>
                <a:spcPct val="100000"/>
              </a:lnSpc>
              <a:spcBef>
                <a:spcPts val="1820"/>
              </a:spcBef>
            </a:pPr>
            <a:r>
              <a:rPr spc="45" dirty="0"/>
              <a:t>Function</a:t>
            </a:r>
            <a:r>
              <a:rPr spc="-130" dirty="0"/>
              <a:t> </a:t>
            </a:r>
            <a:r>
              <a:rPr spc="-5" dirty="0"/>
              <a:t>Return</a:t>
            </a:r>
            <a:r>
              <a:rPr spc="-125" dirty="0"/>
              <a:t> </a:t>
            </a:r>
            <a:r>
              <a:rPr spc="-15" dirty="0"/>
              <a:t>Values</a:t>
            </a:r>
            <a:endParaRPr spc="-15" dirty="0"/>
          </a:p>
          <a:p>
            <a:pPr marL="3883025" indent="-289560">
              <a:lnSpc>
                <a:spcPct val="100000"/>
              </a:lnSpc>
              <a:spcBef>
                <a:spcPts val="590"/>
              </a:spcBef>
              <a:buSzPct val="75000"/>
              <a:buFont typeface="Lucida Sans Unicode" panose="020B0602030504020204"/>
              <a:buChar char="-"/>
              <a:tabLst>
                <a:tab pos="3883025" algn="l"/>
                <a:tab pos="3883660" algn="l"/>
              </a:tabLst>
            </a:pPr>
            <a:r>
              <a:rPr spc="-40" dirty="0"/>
              <a:t>return</a:t>
            </a:r>
            <a:r>
              <a:rPr spc="-155" dirty="0"/>
              <a:t> </a:t>
            </a:r>
            <a:r>
              <a:rPr spc="-120" dirty="0"/>
              <a:t>value;</a:t>
            </a:r>
            <a:endParaRPr spc="-120" dirty="0"/>
          </a:p>
          <a:p>
            <a:pPr marL="3354070">
              <a:lnSpc>
                <a:spcPct val="100000"/>
              </a:lnSpc>
              <a:spcBef>
                <a:spcPts val="1820"/>
              </a:spcBef>
            </a:pPr>
            <a:r>
              <a:rPr spc="45" dirty="0"/>
              <a:t>Function</a:t>
            </a:r>
            <a:r>
              <a:rPr spc="-150" dirty="0"/>
              <a:t> </a:t>
            </a:r>
            <a:r>
              <a:rPr spc="45" dirty="0"/>
              <a:t>Scope</a:t>
            </a:r>
            <a:endParaRPr spc="45" dirty="0"/>
          </a:p>
          <a:p>
            <a:pPr marL="3354070">
              <a:lnSpc>
                <a:spcPct val="100000"/>
              </a:lnSpc>
              <a:spcBef>
                <a:spcPts val="1785"/>
              </a:spcBef>
            </a:pPr>
            <a:r>
              <a:rPr lang="en-US" spc="85" dirty="0"/>
              <a:t>Using Functions to Modify Web Pages</a:t>
            </a:r>
            <a:endParaRPr lang="en-US"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50" y="1926590"/>
            <a:ext cx="651764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lang="en-US"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Expressions</a:t>
            </a:r>
            <a:endParaRPr lang="en-US" sz="2400" spc="3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lang="en-US"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Passing Information to Functions</a:t>
            </a:r>
            <a:endParaRPr sz="2400" spc="-8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lang="en-US"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 Functions to Modify Web Pages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2494" y="1917818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FFFFF"/>
                </a:solidFill>
              </a:rPr>
              <a:t>Introduction</a:t>
            </a:r>
            <a:endParaRPr spc="-4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9286" y="2717890"/>
            <a:ext cx="3596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65" dirty="0"/>
              <a:t> </a:t>
            </a:r>
            <a:r>
              <a:rPr dirty="0"/>
              <a:t>Basics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556547"/>
            <a:ext cx="4407535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5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0786"/>
            <a:ext cx="590613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93505"/>
            <a:ext cx="590613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329305">
              <a:lnSpc>
                <a:spcPct val="2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showMessage();  showMessage();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shown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twice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0765" y="2717800"/>
            <a:ext cx="52844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65" dirty="0"/>
              <a:t> </a:t>
            </a:r>
            <a:r>
              <a:rPr lang="en-US" dirty="0"/>
              <a:t>Expressions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186815" y="645160"/>
          <a:ext cx="9818370" cy="556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10750" imgH="5562600" progId="Paint.Picture">
                  <p:embed/>
                </p:oleObj>
              </mc:Choice>
              <mc:Fallback>
                <p:oleObj name="" r:id="rId1" imgW="9810750" imgH="5562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6815" y="645160"/>
                        <a:ext cx="9818370" cy="556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9433" y="2717890"/>
            <a:ext cx="749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Passing</a:t>
            </a:r>
            <a:r>
              <a:rPr spc="-195" dirty="0"/>
              <a:t> </a:t>
            </a:r>
            <a:r>
              <a:rPr spc="-55" dirty="0"/>
              <a:t>Information</a:t>
            </a:r>
            <a:r>
              <a:rPr spc="-195" dirty="0"/>
              <a:t> </a:t>
            </a:r>
            <a:r>
              <a:rPr spc="55" dirty="0"/>
              <a:t>to</a:t>
            </a:r>
            <a:r>
              <a:rPr spc="-195" dirty="0"/>
              <a:t> </a:t>
            </a:r>
            <a:r>
              <a:rPr spc="30" dirty="0"/>
              <a:t>Functions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Presentation</Application>
  <PresentationFormat>On-screen Show (4:3)</PresentationFormat>
  <Paragraphs>114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Courier New</vt:lpstr>
      <vt:lpstr>Lucida Sans Unicode</vt:lpstr>
      <vt:lpstr>Microsoft YaHei</vt:lpstr>
      <vt:lpstr>Arial Unicode MS</vt:lpstr>
      <vt:lpstr>Calibri</vt:lpstr>
      <vt:lpstr>Office Theme</vt:lpstr>
      <vt:lpstr>Paint.Picture</vt:lpstr>
      <vt:lpstr>Paint.Picture</vt:lpstr>
      <vt:lpstr>Paint.Picture</vt:lpstr>
      <vt:lpstr>Functions</vt:lpstr>
      <vt:lpstr>Introduction</vt:lpstr>
      <vt:lpstr>Function Basics</vt:lpstr>
      <vt:lpstr>Functions</vt:lpstr>
      <vt:lpstr>Functions</vt:lpstr>
      <vt:lpstr>Functions</vt:lpstr>
      <vt:lpstr>Function Basics</vt:lpstr>
      <vt:lpstr>PowerPoint 演示文稿</vt:lpstr>
      <vt:lpstr>Passing Information to Functions</vt:lpstr>
      <vt:lpstr>Functions</vt:lpstr>
      <vt:lpstr>Functions</vt:lpstr>
      <vt:lpstr>Function Return Values</vt:lpstr>
      <vt:lpstr>PowerPoint 演示文稿</vt:lpstr>
      <vt:lpstr>Function Scope</vt:lpstr>
      <vt:lpstr>PowerPoint 演示文稿</vt:lpstr>
      <vt:lpstr>Adding Functions to Blackjack</vt:lpstr>
      <vt:lpstr>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lastModifiedBy>Steve Sam</cp:lastModifiedBy>
  <cp:revision>7</cp:revision>
  <dcterms:created xsi:type="dcterms:W3CDTF">2023-07-08T08:57:54Z</dcterms:created>
  <dcterms:modified xsi:type="dcterms:W3CDTF">2023-07-08T13:14:35Z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E9E0E4B5C2F240D9AAFD2AC28105F1B0</vt:lpwstr>
  </property>
  <property fmtid="{D5CDD505-2E9C-101B-9397-08002B2CF9AE}" pid="3" name="KSOProductBuildVer">
    <vt:lpwstr>1033-11.2.0.11537</vt:lpwstr>
  </property>
</Properties>
</file>