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6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563742" cy="68610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2498"/>
            <a:ext cx="221437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546857"/>
            <a:ext cx="257047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40913"/>
            <a:ext cx="2665603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735959"/>
            <a:ext cx="341871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4330014"/>
            <a:ext cx="1938908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5126" y="1947621"/>
            <a:ext cx="2996945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5904" y="2750820"/>
            <a:ext cx="326936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6407" y="2750820"/>
            <a:ext cx="3811397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6802" y="2750820"/>
            <a:ext cx="393865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1370" y="2750820"/>
            <a:ext cx="8789924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778763"/>
            <a:ext cx="221437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272032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220724"/>
            <a:ext cx="467931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814779"/>
            <a:ext cx="2570479" cy="3660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230860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68975" y="2257298"/>
            <a:ext cx="5817870" cy="1097280"/>
            <a:chOff x="5768975" y="2257298"/>
            <a:chExt cx="5817870" cy="10972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257298"/>
              <a:ext cx="4722367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2623058"/>
              <a:ext cx="581787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2988513"/>
              <a:ext cx="2858388" cy="36606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583559"/>
            <a:ext cx="2665603" cy="36575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466715" y="4076827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025519"/>
            <a:ext cx="2771267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4467733"/>
            <a:ext cx="4639945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0146" y="5062092"/>
            <a:ext cx="5954522" cy="36575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466715" y="555508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5503773"/>
            <a:ext cx="1738376" cy="36606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Presentation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Josefik</dc:creator>
  <cp:lastModifiedBy>Steve Sam</cp:lastModifiedBy>
  <cp:revision>1</cp:revision>
  <dcterms:created xsi:type="dcterms:W3CDTF">2023-07-09T11:52:12Z</dcterms:created>
  <dcterms:modified xsi:type="dcterms:W3CDTF">2023-07-09T11:52:12Z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2020-01-21T05:30:00Z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2023-07-08T05:30:00Z</vt:filetime>
  </property>
  <property fmtid="{D5CDD505-2E9C-101B-9397-08002B2CF9AE}" pid="5" name="ICV">
    <vt:lpwstr>C10E483F4928434ABFF8135F17ABE16B</vt:lpwstr>
  </property>
  <property fmtid="{D5CDD505-2E9C-101B-9397-08002B2CF9AE}" pid="6" name="KSOProductBuildVer">
    <vt:lpwstr>1033-11.2.0.11537</vt:lpwstr>
  </property>
</Properties>
</file>