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66" r:id="rId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65680" y="1986788"/>
            <a:ext cx="358203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6314" y="1968500"/>
            <a:ext cx="505460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18" y="2718308"/>
            <a:ext cx="1061896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825" y="1828799"/>
            <a:ext cx="5497195" cy="411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230" y="2011045"/>
            <a:ext cx="1124077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dirty="0">
                <a:solidFill>
                  <a:srgbClr val="171717"/>
                </a:solidFill>
              </a:rPr>
              <a:t>Introduction and Setup with webpack</a:t>
            </a:r>
            <a:endParaRPr sz="4450" dirty="0">
              <a:solidFill>
                <a:srgbClr val="17171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9908" y="2718308"/>
            <a:ext cx="902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Setting-up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195" dirty="0"/>
              <a:t> </a:t>
            </a:r>
            <a:r>
              <a:rPr spc="-10" dirty="0"/>
              <a:t>Development</a:t>
            </a:r>
            <a:r>
              <a:rPr spc="-204" dirty="0"/>
              <a:t> </a:t>
            </a:r>
            <a:r>
              <a:rPr spc="-30" dirty="0"/>
              <a:t>Environment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-23495"/>
            <a:ext cx="12156440" cy="6928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Presentation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Tahoma</vt:lpstr>
      <vt:lpstr>Times New Roman</vt:lpstr>
      <vt:lpstr>Calibri</vt:lpstr>
      <vt:lpstr>Microsoft YaHei</vt:lpstr>
      <vt:lpstr>Arial Unicode MS</vt:lpstr>
      <vt:lpstr>Office Theme</vt:lpstr>
      <vt:lpstr>JavaScript Fundamentals</vt:lpstr>
      <vt:lpstr>Setting-up a Development Environment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</dc:title>
  <dc:creator/>
  <cp:lastModifiedBy>Steve Sam</cp:lastModifiedBy>
  <cp:revision>2</cp:revision>
  <dcterms:created xsi:type="dcterms:W3CDTF">2021-12-24T03:18:00Z</dcterms:created>
  <dcterms:modified xsi:type="dcterms:W3CDTF">2023-07-24T17:12:25Z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3420140011A244F5A8393EAD49FCCFE0</vt:lpwstr>
  </property>
  <property fmtid="{D5CDD505-2E9C-101B-9397-08002B2CF9AE}" pid="3" name="KSOProductBuildVer">
    <vt:lpwstr>1033-12.2.0.13085</vt:lpwstr>
  </property>
</Properties>
</file>