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0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8336" y="2300732"/>
            <a:ext cx="835532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help.dottoro.com/ljfhismo.php" TargetMode="Externa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76605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50" spc="25" dirty="0">
                <a:solidFill>
                  <a:srgbClr val="171717"/>
                </a:solidFill>
              </a:rPr>
              <a:t>Exception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35" dirty="0">
                <a:solidFill>
                  <a:srgbClr val="171717"/>
                </a:solidFill>
              </a:rPr>
              <a:t>H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95" dirty="0">
                <a:solidFill>
                  <a:srgbClr val="171717"/>
                </a:solidFill>
              </a:rPr>
              <a:t>d</a:t>
            </a:r>
            <a:r>
              <a:rPr sz="4450" spc="-155" dirty="0">
                <a:solidFill>
                  <a:srgbClr val="171717"/>
                </a:solidFill>
              </a:rPr>
              <a:t>li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endParaRPr sz="445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270508"/>
            <a:ext cx="7184390" cy="50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here...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17" y="517652"/>
            <a:ext cx="133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</a:t>
            </a:r>
            <a:r>
              <a:rPr spc="-35" dirty="0">
                <a:solidFill>
                  <a:srgbClr val="404040"/>
                </a:solidFill>
              </a:rPr>
              <a:t>h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  <a:endParaRPr spc="15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0"/>
            <a:ext cx="10022205" cy="60318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91920" y="6285865"/>
            <a:ext cx="859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</a:t>
            </a:r>
            <a:r>
              <a:rPr lang="en-US"/>
              <a:t>: </a:t>
            </a:r>
            <a:r>
              <a:rPr lang="en-US">
                <a:hlinkClick r:id="rId2" tooltip=""/>
              </a:rPr>
              <a:t>http://help.dottoro.com/ljfhismo.php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959611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401571"/>
            <a:ext cx="5340985" cy="501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37465" indent="-288290" algn="r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l" defTabSz="914400">
              <a:lnSpc>
                <a:spcPct val="100000"/>
              </a:lnSpc>
              <a:spcBef>
                <a:spcPts val="1800"/>
              </a:spcBef>
              <a:buClrTx/>
              <a:buSzTx/>
              <a:buFontTx/>
            </a:pP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 Object</a:t>
            </a:r>
            <a:endParaRPr sz="2400" spc="-1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41655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0171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224532"/>
            <a:ext cx="534035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480" y="2718308"/>
            <a:ext cx="445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Errors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5" dirty="0"/>
              <a:t> </a:t>
            </a:r>
            <a:r>
              <a:rPr spc="5" dirty="0"/>
              <a:t>JavaScript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53200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133" y="517652"/>
            <a:ext cx="441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Errors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JavaScript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225" y="2718308"/>
            <a:ext cx="788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195" dirty="0"/>
              <a:t> </a:t>
            </a:r>
            <a:r>
              <a:rPr dirty="0"/>
              <a:t>Handling</a:t>
            </a:r>
            <a:r>
              <a:rPr spc="-204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-20" dirty="0"/>
              <a:t>try</a:t>
            </a:r>
            <a:r>
              <a:rPr spc="-204" dirty="0"/>
              <a:t> </a:t>
            </a:r>
            <a:r>
              <a:rPr spc="-5" dirty="0"/>
              <a:t>and</a:t>
            </a:r>
            <a:r>
              <a:rPr spc="-204" dirty="0"/>
              <a:t> </a:t>
            </a:r>
            <a:r>
              <a:rPr spc="30" dirty="0"/>
              <a:t>catch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08901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315" y="517652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try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catch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373" y="2718308"/>
            <a:ext cx="137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finally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184390" cy="45364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640" y="517652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try,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catch,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finally</a:t>
            </a:r>
            <a:endParaRPr spc="150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777" y="2718308"/>
            <a:ext cx="576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Developer</a:t>
            </a:r>
            <a:r>
              <a:rPr spc="-229" dirty="0"/>
              <a:t> </a:t>
            </a:r>
            <a:r>
              <a:rPr spc="10" dirty="0"/>
              <a:t>Defined</a:t>
            </a:r>
            <a:r>
              <a:rPr spc="-235" dirty="0"/>
              <a:t> </a:t>
            </a:r>
            <a:r>
              <a:rPr spc="-20" dirty="0"/>
              <a:t>Errors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Courier New</vt:lpstr>
      <vt:lpstr>Tahoma</vt:lpstr>
      <vt:lpstr>Lucida Sans Unicode</vt:lpstr>
      <vt:lpstr>Calibri</vt:lpstr>
      <vt:lpstr>Microsoft YaHei</vt:lpstr>
      <vt:lpstr>Arial Unicode MS</vt:lpstr>
      <vt:lpstr>Office Theme</vt:lpstr>
      <vt:lpstr>Exception Handling</vt:lpstr>
      <vt:lpstr>Errors in JavaScript</vt:lpstr>
      <vt:lpstr>Errors in JavaScript</vt:lpstr>
      <vt:lpstr>Errors in JavaScript</vt:lpstr>
      <vt:lpstr>Error Handling Using try and catch</vt:lpstr>
      <vt:lpstr>try and catch</vt:lpstr>
      <vt:lpstr>finally</vt:lpstr>
      <vt:lpstr>try, catch, finally</vt:lpstr>
      <vt:lpstr>Developer Defined Errors</vt:lpstr>
      <vt:lpstr>throw</vt:lpstr>
      <vt:lpstr>PowerPoint 演示文稿</vt:lpstr>
      <vt:lpstr>Errors in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Error Handling</dc:title>
  <dc:creator/>
  <cp:lastModifiedBy>Steve Sam</cp:lastModifiedBy>
  <cp:revision>5</cp:revision>
  <dcterms:created xsi:type="dcterms:W3CDTF">2021-12-26T14:12:00Z</dcterms:created>
  <dcterms:modified xsi:type="dcterms:W3CDTF">2023-07-24T20:05:13Z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CD1FCB25A9674DA0AC3133963345EA8D</vt:lpwstr>
  </property>
  <property fmtid="{D5CDD505-2E9C-101B-9397-08002B2CF9AE}" pid="3" name="KSOProductBuildVer">
    <vt:lpwstr>1033-12.2.0.13085</vt:lpwstr>
  </property>
</Properties>
</file>