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411200" y="5372100"/>
            <a:ext cx="1720214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MariaDB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5571</Words>
  <Application>WPS Presentation</Application>
  <PresentationFormat>On-screen Show (4:3)</PresentationFormat>
  <Paragraphs>395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 Sam</cp:lastModifiedBy>
  <cp:revision>3</cp:revision>
  <dcterms:created xsi:type="dcterms:W3CDTF">2022-01-05T05:22:00Z</dcterms:created>
  <dcterms:modified xsi:type="dcterms:W3CDTF">2022-01-12T15:37:31Z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2018-10-08T16:30:00Z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2022-01-04T16:30:00Z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1033-11.2.0.10443</vt:lpwstr>
  </property>
</Properties>
</file>