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4E8D-7EB5-4F4B-AF94-7D42420409E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9948-6044-4F9F-B563-A0CD7B83C0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218C-896C-46FC-8642-40B2EBDCBB8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F591-3417-43D5-BC6B-2667AC1518A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689" y="1737233"/>
            <a:ext cx="487997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81901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3E33-0BAF-4EAA-8E3D-BD002A5C1DF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74FE-94ED-4865-BC3B-FC3852680F9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3A67-D8AA-4343-8E8C-F60E60BE580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5858"/>
            <a:ext cx="106187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889" y="2780390"/>
            <a:ext cx="992022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3152-E1E9-44EF-81D7-EA346118B8B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004935" cy="70852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lang="en-US" sz="4500" dirty="0" smtClean="0"/>
              <a:t>Course Overview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b="443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304800" y="381000"/>
          <a:ext cx="11612245" cy="603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001375" imgH="5619750" progId="Paint.Picture">
                  <p:embed/>
                </p:oleObj>
              </mc:Choice>
              <mc:Fallback>
                <p:oleObj name="" r:id="rId1" imgW="11001375" imgH="56197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381000"/>
                        <a:ext cx="11612245" cy="603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b="4244"/>
          <a:stretch>
            <a:fillRect/>
          </a:stretch>
        </p:blipFill>
        <p:spPr bwMode="auto">
          <a:xfrm>
            <a:off x="0" y="15240"/>
            <a:ext cx="12190095" cy="693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b="400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914400" y="236220"/>
          <a:ext cx="10787380" cy="614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00790" imgH="6867525" progId="Paint.Picture">
                  <p:embed/>
                </p:oleObj>
              </mc:Choice>
              <mc:Fallback>
                <p:oleObj name="" r:id="rId1" imgW="11400790" imgH="68675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rcRect b="5534"/>
                      <a:stretch>
                        <a:fillRect/>
                      </a:stretch>
                    </p:blipFill>
                    <p:spPr>
                      <a:xfrm>
                        <a:off x="914400" y="236220"/>
                        <a:ext cx="10787380" cy="614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533400"/>
            <a:ext cx="10902950" cy="5436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Custom</PresentationFormat>
  <Paragraphs>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Course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15</cp:revision>
  <dcterms:created xsi:type="dcterms:W3CDTF">2021-06-26T08:14:00Z</dcterms:created>
  <dcterms:modified xsi:type="dcterms:W3CDTF">2022-01-14T05:29:09Z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2017-06-05T11:00:00Z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2021-06-26T11:00:00Z</vt:filetime>
  </property>
  <property fmtid="{D5CDD505-2E9C-101B-9397-08002B2CF9AE}" pid="5" name="ICV">
    <vt:lpwstr>8F1F48E8DC08483D8856E3A8364CBD8B</vt:lpwstr>
  </property>
  <property fmtid="{D5CDD505-2E9C-101B-9397-08002B2CF9AE}" pid="6" name="KSOProductBuildVer">
    <vt:lpwstr>1033-11.2.0.10443</vt:lpwstr>
  </property>
</Properties>
</file>