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4E8D-7EB5-4F4B-AF94-7D42420409E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89948-6044-4F9F-B563-A0CD7B83C0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218C-896C-46FC-8642-40B2EBDCBB81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F591-3417-43D5-BC6B-2667AC1518A1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0689" y="1737233"/>
            <a:ext cx="487997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365" y="1737233"/>
            <a:ext cx="481901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3E33-0BAF-4EAA-8E3D-BD002A5C1DF8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74FE-94ED-4865-BC3B-FC3852680F9F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3A67-D8AA-4343-8E8C-F60E60BE5804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45" y="2715858"/>
            <a:ext cx="106187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889" y="2780390"/>
            <a:ext cx="9920221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3152-E1E9-44EF-81D7-EA346118B8B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004935" cy="70852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lang="en-US" sz="4500" dirty="0" smtClean="0"/>
              <a:t>Course Overview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685800" y="812800"/>
          <a:ext cx="10149205" cy="544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400790" imgH="6877050" progId="Paint.Picture">
                  <p:embed/>
                </p:oleObj>
              </mc:Choice>
              <mc:Fallback>
                <p:oleObj name="" r:id="rId1" imgW="11400790" imgH="6877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812800"/>
                        <a:ext cx="10149205" cy="544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41020"/>
            <a:ext cx="12190142" cy="681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798"/>
            <a:ext cx="12192000" cy="685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533400"/>
            <a:ext cx="10902950" cy="5436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Custom</PresentationFormat>
  <Paragraphs>18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Course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11</cp:revision>
  <dcterms:created xsi:type="dcterms:W3CDTF">2021-06-26T08:14:00Z</dcterms:created>
  <dcterms:modified xsi:type="dcterms:W3CDTF">2021-10-26T17:37:04Z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2017-06-05T05:30:00Z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2021-06-26T05:30:00Z</vt:filetime>
  </property>
  <property fmtid="{D5CDD505-2E9C-101B-9397-08002B2CF9AE}" pid="5" name="ICV">
    <vt:lpwstr>8F1F48E8DC08483D8856E3A8364CBD8B</vt:lpwstr>
  </property>
  <property fmtid="{D5CDD505-2E9C-101B-9397-08002B2CF9AE}" pid="6" name="KSOProductBuildVer">
    <vt:lpwstr>1033-11.2.0.10351</vt:lpwstr>
  </property>
</Properties>
</file>