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57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5519" y="3267709"/>
            <a:ext cx="8842058" cy="571500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lang="en-US" sz="270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278" y="2004848"/>
            <a:ext cx="9297829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70" dirty="0">
                <a:solidFill>
                  <a:srgbClr val="171717"/>
                </a:solidFill>
              </a:rPr>
              <a:t>Sprin</a:t>
            </a:r>
            <a:r>
              <a:rPr sz="4500" spc="-1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90" dirty="0">
                <a:solidFill>
                  <a:srgbClr val="171717"/>
                </a:solidFill>
              </a:rPr>
              <a:t>D</a:t>
            </a:r>
            <a:r>
              <a:rPr sz="4500" spc="-215" dirty="0">
                <a:solidFill>
                  <a:srgbClr val="171717"/>
                </a:solidFill>
              </a:rPr>
              <a:t>a</a:t>
            </a:r>
            <a:r>
              <a:rPr sz="4500" spc="-185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a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14" dirty="0">
                <a:solidFill>
                  <a:srgbClr val="171717"/>
                </a:solidFill>
              </a:rPr>
              <a:t>RE</a:t>
            </a:r>
            <a:r>
              <a:rPr sz="4500" spc="-204" dirty="0">
                <a:solidFill>
                  <a:srgbClr val="171717"/>
                </a:solidFill>
              </a:rPr>
              <a:t>S</a:t>
            </a:r>
            <a:r>
              <a:rPr sz="4500" spc="-200" dirty="0">
                <a:solidFill>
                  <a:srgbClr val="171717"/>
                </a:solidFill>
              </a:rPr>
              <a:t>T</a:t>
            </a:r>
            <a:r>
              <a:rPr sz="4500" spc="-1195" dirty="0">
                <a:solidFill>
                  <a:srgbClr val="171717"/>
                </a:solidFill>
              </a:rPr>
              <a:t>: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125" dirty="0">
                <a:solidFill>
                  <a:srgbClr val="171717"/>
                </a:solidFill>
              </a:rPr>
              <a:t>Gettin</a:t>
            </a:r>
            <a:r>
              <a:rPr sz="4500" spc="35" dirty="0">
                <a:solidFill>
                  <a:srgbClr val="171717"/>
                </a:solidFill>
              </a:rPr>
              <a:t>g</a:t>
            </a:r>
            <a:r>
              <a:rPr sz="4500" spc="-620" dirty="0">
                <a:solidFill>
                  <a:srgbClr val="171717"/>
                </a:solidFill>
              </a:rPr>
              <a:t> </a:t>
            </a:r>
            <a:r>
              <a:rPr sz="4500" spc="-450" dirty="0">
                <a:solidFill>
                  <a:srgbClr val="171717"/>
                </a:solidFill>
              </a:rPr>
              <a:t>S</a:t>
            </a:r>
            <a:r>
              <a:rPr sz="4500" spc="-195" dirty="0">
                <a:solidFill>
                  <a:srgbClr val="171717"/>
                </a:solidFill>
              </a:rPr>
              <a:t>tar</a:t>
            </a:r>
            <a:r>
              <a:rPr sz="4500" spc="-280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ed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770890"/>
            <a:ext cx="10065385" cy="531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5555" y="966470"/>
            <a:ext cx="9660255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960" y="946150"/>
            <a:ext cx="11054080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817245"/>
            <a:ext cx="11276965" cy="553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Spring Data REST: Getting Started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REST: Getting Started</dc:title>
  <dc:creator/>
  <cp:lastModifiedBy>Steve Sam</cp:lastModifiedBy>
  <cp:revision>4</cp:revision>
  <dcterms:created xsi:type="dcterms:W3CDTF">2022-01-05T15:38:41Z</dcterms:created>
  <dcterms:modified xsi:type="dcterms:W3CDTF">2022-01-05T15:43:38Z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DBC974B5793E4919A340D8AE6FE21220</vt:lpwstr>
  </property>
  <property fmtid="{D5CDD505-2E9C-101B-9397-08002B2CF9AE}" pid="3" name="KSOProductBuildVer">
    <vt:lpwstr>1033-11.2.0.10426</vt:lpwstr>
  </property>
</Properties>
</file>