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64082" y="880313"/>
            <a:ext cx="9577070" cy="1852295"/>
            <a:chOff x="964082" y="880313"/>
            <a:chExt cx="9577070" cy="18522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880313"/>
              <a:ext cx="5579490" cy="68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624"/>
              <a:ext cx="8139303" cy="686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477"/>
              <a:ext cx="9577070" cy="6858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63930" y="3261995"/>
            <a:ext cx="526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COURSE OVERVIEW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104900"/>
            <a:ext cx="1014412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37870"/>
            <a:ext cx="1057275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" y="909955"/>
            <a:ext cx="11633200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165" y="680720"/>
            <a:ext cx="11329670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802005"/>
            <a:ext cx="11200130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673735"/>
            <a:ext cx="11544300" cy="5682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3</cp:revision>
  <dcterms:created xsi:type="dcterms:W3CDTF">2022-01-07T07:10:44Z</dcterms:created>
  <dcterms:modified xsi:type="dcterms:W3CDTF">2022-01-07T07:21:27Z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8C52BDE264DD4922962E9274552A36BC</vt:lpwstr>
  </property>
  <property fmtid="{D5CDD505-2E9C-101B-9397-08002B2CF9AE}" pid="3" name="KSOProductBuildVer">
    <vt:lpwstr>1033-11.2.0.10426</vt:lpwstr>
  </property>
</Properties>
</file>