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6" r:id="rId12"/>
    <p:sldId id="265" r:id="rId13"/>
    <p:sldId id="266" r:id="rId14"/>
    <p:sldId id="267" r:id="rId15"/>
    <p:sldId id="268" r:id="rId16"/>
    <p:sldId id="277" r:id="rId17"/>
    <p:sldId id="278" r:id="rId18"/>
    <p:sldId id="279" r:id="rId19"/>
    <p:sldId id="269" r:id="rId20"/>
    <p:sldId id="270" r:id="rId21"/>
    <p:sldId id="271" r:id="rId22"/>
    <p:sldId id="272" r:id="rId23"/>
    <p:sldId id="273" r:id="rId24"/>
    <p:sldId id="274" r:id="rId25"/>
    <p:sldId id="280" r:id="rId26"/>
    <p:sldId id="281" r:id="rId27"/>
    <p:sldId id="275" r:id="rId2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78.png"/><Relationship Id="rId7" Type="http://schemas.openxmlformats.org/officeDocument/2006/relationships/image" Target="../media/image81.png"/><Relationship Id="rId6" Type="http://schemas.openxmlformats.org/officeDocument/2006/relationships/image" Target="../media/image80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94.png"/><Relationship Id="rId6" Type="http://schemas.openxmlformats.org/officeDocument/2006/relationships/image" Target="../media/image21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7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png"/><Relationship Id="rId8" Type="http://schemas.openxmlformats.org/officeDocument/2006/relationships/image" Target="../media/image103.png"/><Relationship Id="rId7" Type="http://schemas.openxmlformats.org/officeDocument/2006/relationships/image" Target="../media/image102.png"/><Relationship Id="rId6" Type="http://schemas.openxmlformats.org/officeDocument/2006/relationships/image" Target="../media/image101.png"/><Relationship Id="rId5" Type="http://schemas.openxmlformats.org/officeDocument/2006/relationships/image" Target="../media/image81.png"/><Relationship Id="rId4" Type="http://schemas.openxmlformats.org/officeDocument/2006/relationships/image" Target="../media/image33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05.png"/><Relationship Id="rId1" Type="http://schemas.openxmlformats.org/officeDocument/2006/relationships/image" Target="../media/image98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png"/><Relationship Id="rId8" Type="http://schemas.openxmlformats.org/officeDocument/2006/relationships/image" Target="../media/image106.png"/><Relationship Id="rId7" Type="http://schemas.openxmlformats.org/officeDocument/2006/relationships/image" Target="../media/image102.png"/><Relationship Id="rId6" Type="http://schemas.openxmlformats.org/officeDocument/2006/relationships/image" Target="../media/image101.png"/><Relationship Id="rId5" Type="http://schemas.openxmlformats.org/officeDocument/2006/relationships/image" Target="../media/image81.png"/><Relationship Id="rId4" Type="http://schemas.openxmlformats.org/officeDocument/2006/relationships/image" Target="../media/image33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04.png"/><Relationship Id="rId10" Type="http://schemas.openxmlformats.org/officeDocument/2006/relationships/image" Target="../media/image103.png"/><Relationship Id="rId1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png"/><Relationship Id="rId8" Type="http://schemas.openxmlformats.org/officeDocument/2006/relationships/image" Target="../media/image106.png"/><Relationship Id="rId7" Type="http://schemas.openxmlformats.org/officeDocument/2006/relationships/image" Target="../media/image102.png"/><Relationship Id="rId6" Type="http://schemas.openxmlformats.org/officeDocument/2006/relationships/image" Target="../media/image101.png"/><Relationship Id="rId5" Type="http://schemas.openxmlformats.org/officeDocument/2006/relationships/image" Target="../media/image81.png"/><Relationship Id="rId4" Type="http://schemas.openxmlformats.org/officeDocument/2006/relationships/image" Target="../media/image33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04.png"/><Relationship Id="rId11" Type="http://schemas.openxmlformats.org/officeDocument/2006/relationships/image" Target="../media/image103.png"/><Relationship Id="rId10" Type="http://schemas.openxmlformats.org/officeDocument/2006/relationships/image" Target="../media/image108.png"/><Relationship Id="rId1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11.png"/><Relationship Id="rId6" Type="http://schemas.openxmlformats.org/officeDocument/2006/relationships/image" Target="../media/image110.png"/><Relationship Id="rId5" Type="http://schemas.openxmlformats.org/officeDocument/2006/relationships/image" Target="../media/image78.png"/><Relationship Id="rId4" Type="http://schemas.openxmlformats.org/officeDocument/2006/relationships/image" Target="../media/image102.png"/><Relationship Id="rId3" Type="http://schemas.openxmlformats.org/officeDocument/2006/relationships/image" Target="../media/image81.png"/><Relationship Id="rId2" Type="http://schemas.openxmlformats.org/officeDocument/2006/relationships/image" Target="../media/image109.png"/><Relationship Id="rId1" Type="http://schemas.openxmlformats.org/officeDocument/2006/relationships/image" Target="../media/image9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1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5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7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png"/><Relationship Id="rId8" Type="http://schemas.openxmlformats.org/officeDocument/2006/relationships/image" Target="../media/image125.png"/><Relationship Id="rId7" Type="http://schemas.openxmlformats.org/officeDocument/2006/relationships/image" Target="../media/image124.png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29.png"/><Relationship Id="rId11" Type="http://schemas.openxmlformats.org/officeDocument/2006/relationships/image" Target="../media/image128.png"/><Relationship Id="rId10" Type="http://schemas.openxmlformats.org/officeDocument/2006/relationships/image" Target="../media/image127.png"/><Relationship Id="rId1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50.png"/><Relationship Id="rId17" Type="http://schemas.openxmlformats.org/officeDocument/2006/relationships/image" Target="../media/image49.png"/><Relationship Id="rId16" Type="http://schemas.openxmlformats.org/officeDocument/2006/relationships/image" Target="../media/image48.png"/><Relationship Id="rId15" Type="http://schemas.openxmlformats.org/officeDocument/2006/relationships/image" Target="../media/image47.png"/><Relationship Id="rId14" Type="http://schemas.openxmlformats.org/officeDocument/2006/relationships/image" Target="../media/image46.png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1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60.png"/><Relationship Id="rId1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8.jpeg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3294634"/>
            <a:ext cx="5426709" cy="42671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964082" y="880313"/>
            <a:ext cx="9577070" cy="1852295"/>
            <a:chOff x="964082" y="880313"/>
            <a:chExt cx="9577070" cy="18522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880313"/>
              <a:ext cx="5579490" cy="6861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082" y="1463624"/>
              <a:ext cx="8139303" cy="6861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082" y="2046477"/>
              <a:ext cx="9577070" cy="685800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673100"/>
            <a:ext cx="11105515" cy="5511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83068" y="2394204"/>
            <a:ext cx="2372995" cy="2086610"/>
          </a:xfrm>
          <a:custGeom>
            <a:avLst/>
            <a:gdLst/>
            <a:ahLst/>
            <a:cxnLst/>
            <a:rect l="l" t="t" r="r" b="b"/>
            <a:pathLst>
              <a:path w="2372995" h="2086610">
                <a:moveTo>
                  <a:pt x="0" y="347725"/>
                </a:moveTo>
                <a:lnTo>
                  <a:pt x="3174" y="300545"/>
                </a:lnTo>
                <a:lnTo>
                  <a:pt x="12422" y="255293"/>
                </a:lnTo>
                <a:lnTo>
                  <a:pt x="27328" y="212383"/>
                </a:lnTo>
                <a:lnTo>
                  <a:pt x="47479" y="172230"/>
                </a:lnTo>
                <a:lnTo>
                  <a:pt x="72459" y="135249"/>
                </a:lnTo>
                <a:lnTo>
                  <a:pt x="101853" y="101853"/>
                </a:lnTo>
                <a:lnTo>
                  <a:pt x="135249" y="72459"/>
                </a:lnTo>
                <a:lnTo>
                  <a:pt x="172230" y="47479"/>
                </a:lnTo>
                <a:lnTo>
                  <a:pt x="212383" y="27328"/>
                </a:lnTo>
                <a:lnTo>
                  <a:pt x="255293" y="12422"/>
                </a:lnTo>
                <a:lnTo>
                  <a:pt x="300545" y="3174"/>
                </a:lnTo>
                <a:lnTo>
                  <a:pt x="347725" y="0"/>
                </a:lnTo>
                <a:lnTo>
                  <a:pt x="2025141" y="0"/>
                </a:lnTo>
                <a:lnTo>
                  <a:pt x="2072322" y="3174"/>
                </a:lnTo>
                <a:lnTo>
                  <a:pt x="2117574" y="12422"/>
                </a:lnTo>
                <a:lnTo>
                  <a:pt x="2160484" y="27328"/>
                </a:lnTo>
                <a:lnTo>
                  <a:pt x="2200637" y="47479"/>
                </a:lnTo>
                <a:lnTo>
                  <a:pt x="2237618" y="72459"/>
                </a:lnTo>
                <a:lnTo>
                  <a:pt x="2271013" y="101853"/>
                </a:lnTo>
                <a:lnTo>
                  <a:pt x="2300408" y="135249"/>
                </a:lnTo>
                <a:lnTo>
                  <a:pt x="2325388" y="172230"/>
                </a:lnTo>
                <a:lnTo>
                  <a:pt x="2345539" y="212383"/>
                </a:lnTo>
                <a:lnTo>
                  <a:pt x="2360445" y="255293"/>
                </a:lnTo>
                <a:lnTo>
                  <a:pt x="2369693" y="300545"/>
                </a:lnTo>
                <a:lnTo>
                  <a:pt x="2372867" y="347725"/>
                </a:lnTo>
                <a:lnTo>
                  <a:pt x="2372867" y="1738630"/>
                </a:lnTo>
                <a:lnTo>
                  <a:pt x="2369693" y="1785810"/>
                </a:lnTo>
                <a:lnTo>
                  <a:pt x="2360445" y="1831062"/>
                </a:lnTo>
                <a:lnTo>
                  <a:pt x="2345539" y="1873972"/>
                </a:lnTo>
                <a:lnTo>
                  <a:pt x="2325388" y="1914125"/>
                </a:lnTo>
                <a:lnTo>
                  <a:pt x="2300408" y="1951106"/>
                </a:lnTo>
                <a:lnTo>
                  <a:pt x="2271013" y="1984502"/>
                </a:lnTo>
                <a:lnTo>
                  <a:pt x="2237618" y="2013896"/>
                </a:lnTo>
                <a:lnTo>
                  <a:pt x="2200637" y="2038876"/>
                </a:lnTo>
                <a:lnTo>
                  <a:pt x="2160484" y="2059027"/>
                </a:lnTo>
                <a:lnTo>
                  <a:pt x="2117574" y="2073933"/>
                </a:lnTo>
                <a:lnTo>
                  <a:pt x="2072322" y="2083181"/>
                </a:lnTo>
                <a:lnTo>
                  <a:pt x="2025141" y="2086356"/>
                </a:lnTo>
                <a:lnTo>
                  <a:pt x="347725" y="2086356"/>
                </a:lnTo>
                <a:lnTo>
                  <a:pt x="300545" y="2083181"/>
                </a:lnTo>
                <a:lnTo>
                  <a:pt x="255293" y="2073933"/>
                </a:lnTo>
                <a:lnTo>
                  <a:pt x="212383" y="2059027"/>
                </a:lnTo>
                <a:lnTo>
                  <a:pt x="172230" y="2038876"/>
                </a:lnTo>
                <a:lnTo>
                  <a:pt x="135249" y="2013896"/>
                </a:lnTo>
                <a:lnTo>
                  <a:pt x="101853" y="1984502"/>
                </a:lnTo>
                <a:lnTo>
                  <a:pt x="72459" y="1951106"/>
                </a:lnTo>
                <a:lnTo>
                  <a:pt x="47479" y="1914125"/>
                </a:lnTo>
                <a:lnTo>
                  <a:pt x="27328" y="1873972"/>
                </a:lnTo>
                <a:lnTo>
                  <a:pt x="12422" y="1831062"/>
                </a:lnTo>
                <a:lnTo>
                  <a:pt x="3174" y="1785810"/>
                </a:lnTo>
                <a:lnTo>
                  <a:pt x="0" y="1738630"/>
                </a:lnTo>
                <a:lnTo>
                  <a:pt x="0" y="347725"/>
                </a:lnTo>
                <a:close/>
              </a:path>
            </a:pathLst>
          </a:custGeom>
          <a:ln w="57912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84802" y="549859"/>
            <a:ext cx="3574669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380" y="2350696"/>
            <a:ext cx="1478845" cy="14788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9508" y="3307774"/>
            <a:ext cx="1122218" cy="106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98450" y="2815125"/>
            <a:ext cx="1474691" cy="14487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35442" y="2449702"/>
            <a:ext cx="1594230" cy="3048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014978" y="3249167"/>
            <a:ext cx="2683510" cy="379730"/>
          </a:xfrm>
          <a:custGeom>
            <a:avLst/>
            <a:gdLst/>
            <a:ahLst/>
            <a:cxnLst/>
            <a:rect l="l" t="t" r="r" b="b"/>
            <a:pathLst>
              <a:path w="2683509" h="379729">
                <a:moveTo>
                  <a:pt x="2303780" y="0"/>
                </a:moveTo>
                <a:lnTo>
                  <a:pt x="2303780" y="379476"/>
                </a:lnTo>
                <a:lnTo>
                  <a:pt x="2556763" y="252984"/>
                </a:lnTo>
                <a:lnTo>
                  <a:pt x="2367026" y="252984"/>
                </a:lnTo>
                <a:lnTo>
                  <a:pt x="2367026" y="126492"/>
                </a:lnTo>
                <a:lnTo>
                  <a:pt x="2556764" y="126492"/>
                </a:lnTo>
                <a:lnTo>
                  <a:pt x="2303780" y="0"/>
                </a:lnTo>
                <a:close/>
              </a:path>
              <a:path w="2683509" h="379729">
                <a:moveTo>
                  <a:pt x="2303780" y="126492"/>
                </a:moveTo>
                <a:lnTo>
                  <a:pt x="0" y="126492"/>
                </a:lnTo>
                <a:lnTo>
                  <a:pt x="0" y="252984"/>
                </a:lnTo>
                <a:lnTo>
                  <a:pt x="2303780" y="252984"/>
                </a:lnTo>
                <a:lnTo>
                  <a:pt x="2303780" y="126492"/>
                </a:lnTo>
                <a:close/>
              </a:path>
              <a:path w="2683509" h="379729">
                <a:moveTo>
                  <a:pt x="2556764" y="126492"/>
                </a:moveTo>
                <a:lnTo>
                  <a:pt x="2367026" y="126492"/>
                </a:lnTo>
                <a:lnTo>
                  <a:pt x="2367026" y="252984"/>
                </a:lnTo>
                <a:lnTo>
                  <a:pt x="2556763" y="252984"/>
                </a:lnTo>
                <a:lnTo>
                  <a:pt x="2683255" y="189737"/>
                </a:lnTo>
                <a:lnTo>
                  <a:pt x="2556764" y="12649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65748" y="2913076"/>
            <a:ext cx="933193" cy="933193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8896" y="2839211"/>
            <a:ext cx="3596640" cy="1655445"/>
          </a:xfrm>
          <a:custGeom>
            <a:avLst/>
            <a:gdLst/>
            <a:ahLst/>
            <a:cxnLst/>
            <a:rect l="l" t="t" r="r" b="b"/>
            <a:pathLst>
              <a:path w="3596640" h="1655445">
                <a:moveTo>
                  <a:pt x="0" y="275843"/>
                </a:moveTo>
                <a:lnTo>
                  <a:pt x="4442" y="226246"/>
                </a:lnTo>
                <a:lnTo>
                  <a:pt x="17251" y="179570"/>
                </a:lnTo>
                <a:lnTo>
                  <a:pt x="37648" y="136595"/>
                </a:lnTo>
                <a:lnTo>
                  <a:pt x="64856" y="98098"/>
                </a:lnTo>
                <a:lnTo>
                  <a:pt x="98098" y="64856"/>
                </a:lnTo>
                <a:lnTo>
                  <a:pt x="136595" y="37648"/>
                </a:lnTo>
                <a:lnTo>
                  <a:pt x="179570" y="17251"/>
                </a:lnTo>
                <a:lnTo>
                  <a:pt x="226246" y="4442"/>
                </a:lnTo>
                <a:lnTo>
                  <a:pt x="275843" y="0"/>
                </a:lnTo>
                <a:lnTo>
                  <a:pt x="3320796" y="0"/>
                </a:lnTo>
                <a:lnTo>
                  <a:pt x="3370393" y="4442"/>
                </a:lnTo>
                <a:lnTo>
                  <a:pt x="3417069" y="17251"/>
                </a:lnTo>
                <a:lnTo>
                  <a:pt x="3460044" y="37648"/>
                </a:lnTo>
                <a:lnTo>
                  <a:pt x="3498541" y="64856"/>
                </a:lnTo>
                <a:lnTo>
                  <a:pt x="3531783" y="98098"/>
                </a:lnTo>
                <a:lnTo>
                  <a:pt x="3558991" y="136595"/>
                </a:lnTo>
                <a:lnTo>
                  <a:pt x="3579388" y="179570"/>
                </a:lnTo>
                <a:lnTo>
                  <a:pt x="3592197" y="226246"/>
                </a:lnTo>
                <a:lnTo>
                  <a:pt x="3596639" y="275843"/>
                </a:lnTo>
                <a:lnTo>
                  <a:pt x="3596639" y="1379220"/>
                </a:lnTo>
                <a:lnTo>
                  <a:pt x="3592197" y="1428817"/>
                </a:lnTo>
                <a:lnTo>
                  <a:pt x="3579388" y="1475493"/>
                </a:lnTo>
                <a:lnTo>
                  <a:pt x="3558991" y="1518468"/>
                </a:lnTo>
                <a:lnTo>
                  <a:pt x="3531783" y="1556965"/>
                </a:lnTo>
                <a:lnTo>
                  <a:pt x="3498541" y="1590207"/>
                </a:lnTo>
                <a:lnTo>
                  <a:pt x="3460044" y="1617415"/>
                </a:lnTo>
                <a:lnTo>
                  <a:pt x="3417069" y="1637812"/>
                </a:lnTo>
                <a:lnTo>
                  <a:pt x="3370393" y="1650621"/>
                </a:lnTo>
                <a:lnTo>
                  <a:pt x="3320796" y="1655064"/>
                </a:lnTo>
                <a:lnTo>
                  <a:pt x="275843" y="1655064"/>
                </a:lnTo>
                <a:lnTo>
                  <a:pt x="226246" y="1650621"/>
                </a:lnTo>
                <a:lnTo>
                  <a:pt x="179570" y="1637812"/>
                </a:lnTo>
                <a:lnTo>
                  <a:pt x="136595" y="1617415"/>
                </a:lnTo>
                <a:lnTo>
                  <a:pt x="98098" y="1590207"/>
                </a:lnTo>
                <a:lnTo>
                  <a:pt x="64856" y="1556965"/>
                </a:lnTo>
                <a:lnTo>
                  <a:pt x="37648" y="1518468"/>
                </a:lnTo>
                <a:lnTo>
                  <a:pt x="17251" y="1475493"/>
                </a:lnTo>
                <a:lnTo>
                  <a:pt x="4442" y="1428817"/>
                </a:lnTo>
                <a:lnTo>
                  <a:pt x="0" y="1379220"/>
                </a:lnTo>
                <a:lnTo>
                  <a:pt x="0" y="275843"/>
                </a:lnTo>
                <a:close/>
              </a:path>
            </a:pathLst>
          </a:custGeom>
          <a:ln w="5791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84802" y="549859"/>
            <a:ext cx="3574669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530" y="3766513"/>
            <a:ext cx="1656007" cy="46644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06672" y="3080004"/>
            <a:ext cx="3053715" cy="443865"/>
            <a:chOff x="3606672" y="3080004"/>
            <a:chExt cx="3053715" cy="4438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5625" y="3147314"/>
              <a:ext cx="1085278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56809" y="3102102"/>
              <a:ext cx="1681480" cy="399415"/>
            </a:xfrm>
            <a:custGeom>
              <a:avLst/>
              <a:gdLst/>
              <a:ahLst/>
              <a:cxnLst/>
              <a:rect l="l" t="t" r="r" b="b"/>
              <a:pathLst>
                <a:path w="1681479" h="399414">
                  <a:moveTo>
                    <a:pt x="0" y="399288"/>
                  </a:moveTo>
                  <a:lnTo>
                    <a:pt x="1680972" y="399288"/>
                  </a:lnTo>
                  <a:lnTo>
                    <a:pt x="1680972" y="0"/>
                  </a:lnTo>
                  <a:lnTo>
                    <a:pt x="0" y="0"/>
                  </a:lnTo>
                  <a:lnTo>
                    <a:pt x="0" y="399288"/>
                  </a:lnTo>
                  <a:close/>
                </a:path>
              </a:pathLst>
            </a:custGeom>
            <a:ln w="4419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06672" y="3207080"/>
              <a:ext cx="1443989" cy="30510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06672" y="3928617"/>
            <a:ext cx="137198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293607" y="2583179"/>
            <a:ext cx="2430780" cy="2144395"/>
            <a:chOff x="8293607" y="2583179"/>
            <a:chExt cx="2430780" cy="2144395"/>
          </a:xfrm>
        </p:grpSpPr>
        <p:sp>
          <p:nvSpPr>
            <p:cNvPr id="11" name="object 11"/>
            <p:cNvSpPr/>
            <p:nvPr/>
          </p:nvSpPr>
          <p:spPr>
            <a:xfrm>
              <a:off x="8322563" y="2612135"/>
              <a:ext cx="2372995" cy="2086610"/>
            </a:xfrm>
            <a:custGeom>
              <a:avLst/>
              <a:gdLst/>
              <a:ahLst/>
              <a:cxnLst/>
              <a:rect l="l" t="t" r="r" b="b"/>
              <a:pathLst>
                <a:path w="2372995" h="2086610">
                  <a:moveTo>
                    <a:pt x="0" y="347725"/>
                  </a:moveTo>
                  <a:lnTo>
                    <a:pt x="3174" y="300545"/>
                  </a:lnTo>
                  <a:lnTo>
                    <a:pt x="12422" y="255293"/>
                  </a:lnTo>
                  <a:lnTo>
                    <a:pt x="27328" y="212383"/>
                  </a:lnTo>
                  <a:lnTo>
                    <a:pt x="47479" y="172230"/>
                  </a:lnTo>
                  <a:lnTo>
                    <a:pt x="72459" y="135249"/>
                  </a:lnTo>
                  <a:lnTo>
                    <a:pt x="101853" y="101853"/>
                  </a:lnTo>
                  <a:lnTo>
                    <a:pt x="135249" y="72459"/>
                  </a:lnTo>
                  <a:lnTo>
                    <a:pt x="172230" y="47479"/>
                  </a:lnTo>
                  <a:lnTo>
                    <a:pt x="212383" y="27328"/>
                  </a:lnTo>
                  <a:lnTo>
                    <a:pt x="255293" y="12422"/>
                  </a:lnTo>
                  <a:lnTo>
                    <a:pt x="300545" y="3174"/>
                  </a:lnTo>
                  <a:lnTo>
                    <a:pt x="347725" y="0"/>
                  </a:lnTo>
                  <a:lnTo>
                    <a:pt x="2025141" y="0"/>
                  </a:lnTo>
                  <a:lnTo>
                    <a:pt x="2072322" y="3174"/>
                  </a:lnTo>
                  <a:lnTo>
                    <a:pt x="2117574" y="12422"/>
                  </a:lnTo>
                  <a:lnTo>
                    <a:pt x="2160484" y="27328"/>
                  </a:lnTo>
                  <a:lnTo>
                    <a:pt x="2200637" y="47479"/>
                  </a:lnTo>
                  <a:lnTo>
                    <a:pt x="2237618" y="72459"/>
                  </a:lnTo>
                  <a:lnTo>
                    <a:pt x="2271013" y="101853"/>
                  </a:lnTo>
                  <a:lnTo>
                    <a:pt x="2300408" y="135249"/>
                  </a:lnTo>
                  <a:lnTo>
                    <a:pt x="2325388" y="172230"/>
                  </a:lnTo>
                  <a:lnTo>
                    <a:pt x="2345539" y="212383"/>
                  </a:lnTo>
                  <a:lnTo>
                    <a:pt x="2360445" y="255293"/>
                  </a:lnTo>
                  <a:lnTo>
                    <a:pt x="2369693" y="300545"/>
                  </a:lnTo>
                  <a:lnTo>
                    <a:pt x="2372867" y="347725"/>
                  </a:lnTo>
                  <a:lnTo>
                    <a:pt x="2372867" y="1738630"/>
                  </a:lnTo>
                  <a:lnTo>
                    <a:pt x="2369693" y="1785810"/>
                  </a:lnTo>
                  <a:lnTo>
                    <a:pt x="2360445" y="1831062"/>
                  </a:lnTo>
                  <a:lnTo>
                    <a:pt x="2345539" y="1873972"/>
                  </a:lnTo>
                  <a:lnTo>
                    <a:pt x="2325388" y="1914125"/>
                  </a:lnTo>
                  <a:lnTo>
                    <a:pt x="2300408" y="1951106"/>
                  </a:lnTo>
                  <a:lnTo>
                    <a:pt x="2271013" y="1984502"/>
                  </a:lnTo>
                  <a:lnTo>
                    <a:pt x="2237618" y="2013896"/>
                  </a:lnTo>
                  <a:lnTo>
                    <a:pt x="2200637" y="2038876"/>
                  </a:lnTo>
                  <a:lnTo>
                    <a:pt x="2160484" y="2059027"/>
                  </a:lnTo>
                  <a:lnTo>
                    <a:pt x="2117574" y="2073933"/>
                  </a:lnTo>
                  <a:lnTo>
                    <a:pt x="2072322" y="2083181"/>
                  </a:lnTo>
                  <a:lnTo>
                    <a:pt x="2025141" y="2086356"/>
                  </a:lnTo>
                  <a:lnTo>
                    <a:pt x="347725" y="2086356"/>
                  </a:lnTo>
                  <a:lnTo>
                    <a:pt x="300545" y="2083181"/>
                  </a:lnTo>
                  <a:lnTo>
                    <a:pt x="255293" y="2073933"/>
                  </a:lnTo>
                  <a:lnTo>
                    <a:pt x="212383" y="2059027"/>
                  </a:lnTo>
                  <a:lnTo>
                    <a:pt x="172230" y="2038876"/>
                  </a:lnTo>
                  <a:lnTo>
                    <a:pt x="135249" y="2013896"/>
                  </a:lnTo>
                  <a:lnTo>
                    <a:pt x="101853" y="1984502"/>
                  </a:lnTo>
                  <a:lnTo>
                    <a:pt x="72459" y="1951106"/>
                  </a:lnTo>
                  <a:lnTo>
                    <a:pt x="47479" y="1914125"/>
                  </a:lnTo>
                  <a:lnTo>
                    <a:pt x="27328" y="1873972"/>
                  </a:lnTo>
                  <a:lnTo>
                    <a:pt x="12422" y="1831062"/>
                  </a:lnTo>
                  <a:lnTo>
                    <a:pt x="3174" y="1785810"/>
                  </a:lnTo>
                  <a:lnTo>
                    <a:pt x="0" y="1738630"/>
                  </a:lnTo>
                  <a:lnTo>
                    <a:pt x="0" y="347725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37958" y="3033056"/>
              <a:ext cx="1476190" cy="14487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5191" y="2667253"/>
              <a:ext cx="1594611" cy="304800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7123938" y="3467100"/>
            <a:ext cx="1089025" cy="379730"/>
          </a:xfrm>
          <a:custGeom>
            <a:avLst/>
            <a:gdLst/>
            <a:ahLst/>
            <a:cxnLst/>
            <a:rect l="l" t="t" r="r" b="b"/>
            <a:pathLst>
              <a:path w="1089025" h="379729">
                <a:moveTo>
                  <a:pt x="379475" y="0"/>
                </a:moveTo>
                <a:lnTo>
                  <a:pt x="0" y="189737"/>
                </a:lnTo>
                <a:lnTo>
                  <a:pt x="379475" y="379475"/>
                </a:lnTo>
                <a:lnTo>
                  <a:pt x="379475" y="252983"/>
                </a:lnTo>
                <a:lnTo>
                  <a:pt x="316229" y="252983"/>
                </a:lnTo>
                <a:lnTo>
                  <a:pt x="316229" y="126491"/>
                </a:lnTo>
                <a:lnTo>
                  <a:pt x="379475" y="126491"/>
                </a:lnTo>
                <a:lnTo>
                  <a:pt x="379475" y="0"/>
                </a:lnTo>
                <a:close/>
              </a:path>
              <a:path w="1089025" h="379729">
                <a:moveTo>
                  <a:pt x="379475" y="126491"/>
                </a:moveTo>
                <a:lnTo>
                  <a:pt x="316229" y="126491"/>
                </a:lnTo>
                <a:lnTo>
                  <a:pt x="316229" y="252983"/>
                </a:lnTo>
                <a:lnTo>
                  <a:pt x="379475" y="252983"/>
                </a:lnTo>
                <a:lnTo>
                  <a:pt x="379475" y="126491"/>
                </a:lnTo>
                <a:close/>
              </a:path>
              <a:path w="1089025" h="379729">
                <a:moveTo>
                  <a:pt x="1088516" y="126491"/>
                </a:moveTo>
                <a:lnTo>
                  <a:pt x="379475" y="126491"/>
                </a:lnTo>
                <a:lnTo>
                  <a:pt x="379475" y="252983"/>
                </a:lnTo>
                <a:lnTo>
                  <a:pt x="1088516" y="252983"/>
                </a:lnTo>
                <a:lnTo>
                  <a:pt x="1088516" y="12649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2776" y="3015168"/>
            <a:ext cx="1480348" cy="148034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9966960" cy="853440"/>
            <a:chOff x="1056436" y="3007486"/>
            <a:chExt cx="9966960" cy="8534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436" y="3007486"/>
              <a:ext cx="9966452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433902"/>
              <a:ext cx="2105152" cy="42702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436" y="2130247"/>
            <a:ext cx="4554728" cy="73182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805" y="1690877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839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76805" y="3251453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84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76805" y="4810505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84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85414" y="549859"/>
            <a:ext cx="5963285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2010" y="2041905"/>
            <a:ext cx="4099305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2010" y="3602101"/>
            <a:ext cx="2938017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128" y="4985732"/>
            <a:ext cx="865747" cy="65538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88210" y="5162422"/>
            <a:ext cx="2387600" cy="3047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2163" y="1804004"/>
            <a:ext cx="589525" cy="7739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6909" y="3332148"/>
            <a:ext cx="700018" cy="83877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82015" y="819785"/>
            <a:ext cx="10428605" cy="52177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5885" y="440055"/>
            <a:ext cx="12000230" cy="59785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685800"/>
            <a:ext cx="1088517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0263" y="1583436"/>
            <a:ext cx="2788920" cy="2828925"/>
            <a:chOff x="1350263" y="1583436"/>
            <a:chExt cx="2788920" cy="2828925"/>
          </a:xfrm>
        </p:grpSpPr>
        <p:sp>
          <p:nvSpPr>
            <p:cNvPr id="3" name="object 3"/>
            <p:cNvSpPr/>
            <p:nvPr/>
          </p:nvSpPr>
          <p:spPr>
            <a:xfrm>
              <a:off x="1379219" y="1612392"/>
              <a:ext cx="2731135" cy="2771140"/>
            </a:xfrm>
            <a:custGeom>
              <a:avLst/>
              <a:gdLst/>
              <a:ahLst/>
              <a:cxnLst/>
              <a:rect l="l" t="t" r="r" b="b"/>
              <a:pathLst>
                <a:path w="2731135" h="2771140">
                  <a:moveTo>
                    <a:pt x="0" y="455168"/>
                  </a:moveTo>
                  <a:lnTo>
                    <a:pt x="2350" y="408637"/>
                  </a:lnTo>
                  <a:lnTo>
                    <a:pt x="9249" y="363449"/>
                  </a:lnTo>
                  <a:lnTo>
                    <a:pt x="20467" y="319833"/>
                  </a:lnTo>
                  <a:lnTo>
                    <a:pt x="35776" y="278016"/>
                  </a:lnTo>
                  <a:lnTo>
                    <a:pt x="54946" y="238229"/>
                  </a:lnTo>
                  <a:lnTo>
                    <a:pt x="77748" y="200700"/>
                  </a:lnTo>
                  <a:lnTo>
                    <a:pt x="103954" y="165659"/>
                  </a:lnTo>
                  <a:lnTo>
                    <a:pt x="133334" y="133334"/>
                  </a:lnTo>
                  <a:lnTo>
                    <a:pt x="165659" y="103954"/>
                  </a:lnTo>
                  <a:lnTo>
                    <a:pt x="200700" y="77748"/>
                  </a:lnTo>
                  <a:lnTo>
                    <a:pt x="238229" y="54946"/>
                  </a:lnTo>
                  <a:lnTo>
                    <a:pt x="278016" y="35776"/>
                  </a:lnTo>
                  <a:lnTo>
                    <a:pt x="319833" y="20467"/>
                  </a:lnTo>
                  <a:lnTo>
                    <a:pt x="363449" y="9249"/>
                  </a:lnTo>
                  <a:lnTo>
                    <a:pt x="408637" y="2350"/>
                  </a:lnTo>
                  <a:lnTo>
                    <a:pt x="455168" y="0"/>
                  </a:lnTo>
                  <a:lnTo>
                    <a:pt x="2275840" y="0"/>
                  </a:lnTo>
                  <a:lnTo>
                    <a:pt x="2322370" y="2350"/>
                  </a:lnTo>
                  <a:lnTo>
                    <a:pt x="2367558" y="9249"/>
                  </a:lnTo>
                  <a:lnTo>
                    <a:pt x="2411174" y="20467"/>
                  </a:lnTo>
                  <a:lnTo>
                    <a:pt x="2452991" y="35776"/>
                  </a:lnTo>
                  <a:lnTo>
                    <a:pt x="2492778" y="54946"/>
                  </a:lnTo>
                  <a:lnTo>
                    <a:pt x="2530307" y="77748"/>
                  </a:lnTo>
                  <a:lnTo>
                    <a:pt x="2565348" y="103954"/>
                  </a:lnTo>
                  <a:lnTo>
                    <a:pt x="2597673" y="133334"/>
                  </a:lnTo>
                  <a:lnTo>
                    <a:pt x="2627053" y="165659"/>
                  </a:lnTo>
                  <a:lnTo>
                    <a:pt x="2653259" y="200700"/>
                  </a:lnTo>
                  <a:lnTo>
                    <a:pt x="2676061" y="238229"/>
                  </a:lnTo>
                  <a:lnTo>
                    <a:pt x="2695231" y="278016"/>
                  </a:lnTo>
                  <a:lnTo>
                    <a:pt x="2710540" y="319833"/>
                  </a:lnTo>
                  <a:lnTo>
                    <a:pt x="2721758" y="363449"/>
                  </a:lnTo>
                  <a:lnTo>
                    <a:pt x="2728657" y="408637"/>
                  </a:lnTo>
                  <a:lnTo>
                    <a:pt x="2731008" y="455168"/>
                  </a:lnTo>
                  <a:lnTo>
                    <a:pt x="2731008" y="2315464"/>
                  </a:lnTo>
                  <a:lnTo>
                    <a:pt x="2728657" y="2361994"/>
                  </a:lnTo>
                  <a:lnTo>
                    <a:pt x="2721758" y="2407182"/>
                  </a:lnTo>
                  <a:lnTo>
                    <a:pt x="2710540" y="2450798"/>
                  </a:lnTo>
                  <a:lnTo>
                    <a:pt x="2695231" y="2492615"/>
                  </a:lnTo>
                  <a:lnTo>
                    <a:pt x="2676061" y="2532402"/>
                  </a:lnTo>
                  <a:lnTo>
                    <a:pt x="2653259" y="2569931"/>
                  </a:lnTo>
                  <a:lnTo>
                    <a:pt x="2627053" y="2604972"/>
                  </a:lnTo>
                  <a:lnTo>
                    <a:pt x="2597673" y="2637297"/>
                  </a:lnTo>
                  <a:lnTo>
                    <a:pt x="2565348" y="2666677"/>
                  </a:lnTo>
                  <a:lnTo>
                    <a:pt x="2530307" y="2692883"/>
                  </a:lnTo>
                  <a:lnTo>
                    <a:pt x="2492778" y="2715685"/>
                  </a:lnTo>
                  <a:lnTo>
                    <a:pt x="2452991" y="2734855"/>
                  </a:lnTo>
                  <a:lnTo>
                    <a:pt x="2411174" y="2750164"/>
                  </a:lnTo>
                  <a:lnTo>
                    <a:pt x="2367558" y="2761382"/>
                  </a:lnTo>
                  <a:lnTo>
                    <a:pt x="2322370" y="2768281"/>
                  </a:lnTo>
                  <a:lnTo>
                    <a:pt x="2275840" y="2770632"/>
                  </a:lnTo>
                  <a:lnTo>
                    <a:pt x="455168" y="2770632"/>
                  </a:lnTo>
                  <a:lnTo>
                    <a:pt x="408637" y="2768281"/>
                  </a:lnTo>
                  <a:lnTo>
                    <a:pt x="363449" y="2761382"/>
                  </a:lnTo>
                  <a:lnTo>
                    <a:pt x="319833" y="2750164"/>
                  </a:lnTo>
                  <a:lnTo>
                    <a:pt x="278016" y="2734855"/>
                  </a:lnTo>
                  <a:lnTo>
                    <a:pt x="238229" y="2715685"/>
                  </a:lnTo>
                  <a:lnTo>
                    <a:pt x="200700" y="2692883"/>
                  </a:lnTo>
                  <a:lnTo>
                    <a:pt x="165659" y="2666677"/>
                  </a:lnTo>
                  <a:lnTo>
                    <a:pt x="133334" y="2637297"/>
                  </a:lnTo>
                  <a:lnTo>
                    <a:pt x="103954" y="2604972"/>
                  </a:lnTo>
                  <a:lnTo>
                    <a:pt x="77748" y="2569931"/>
                  </a:lnTo>
                  <a:lnTo>
                    <a:pt x="54946" y="2532402"/>
                  </a:lnTo>
                  <a:lnTo>
                    <a:pt x="35776" y="2492615"/>
                  </a:lnTo>
                  <a:lnTo>
                    <a:pt x="20467" y="2450798"/>
                  </a:lnTo>
                  <a:lnTo>
                    <a:pt x="9249" y="2407182"/>
                  </a:lnTo>
                  <a:lnTo>
                    <a:pt x="2350" y="2361994"/>
                  </a:lnTo>
                  <a:lnTo>
                    <a:pt x="0" y="2315464"/>
                  </a:lnTo>
                  <a:lnTo>
                    <a:pt x="0" y="455168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36597" y="2861818"/>
              <a:ext cx="1161719" cy="27432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0965" y="549859"/>
            <a:ext cx="5512435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929628" y="1569719"/>
            <a:ext cx="3168650" cy="2026920"/>
            <a:chOff x="6929628" y="1569719"/>
            <a:chExt cx="3168650" cy="2026920"/>
          </a:xfrm>
        </p:grpSpPr>
        <p:sp>
          <p:nvSpPr>
            <p:cNvPr id="7" name="object 7"/>
            <p:cNvSpPr/>
            <p:nvPr/>
          </p:nvSpPr>
          <p:spPr>
            <a:xfrm>
              <a:off x="6958584" y="1598675"/>
              <a:ext cx="3110865" cy="1969135"/>
            </a:xfrm>
            <a:custGeom>
              <a:avLst/>
              <a:gdLst/>
              <a:ahLst/>
              <a:cxnLst/>
              <a:rect l="l" t="t" r="r" b="b"/>
              <a:pathLst>
                <a:path w="3110865" h="1969135">
                  <a:moveTo>
                    <a:pt x="0" y="328168"/>
                  </a:moveTo>
                  <a:lnTo>
                    <a:pt x="3558" y="279676"/>
                  </a:lnTo>
                  <a:lnTo>
                    <a:pt x="13895" y="233393"/>
                  </a:lnTo>
                  <a:lnTo>
                    <a:pt x="30502" y="189826"/>
                  </a:lnTo>
                  <a:lnTo>
                    <a:pt x="52873" y="149482"/>
                  </a:lnTo>
                  <a:lnTo>
                    <a:pt x="80498" y="112871"/>
                  </a:lnTo>
                  <a:lnTo>
                    <a:pt x="112871" y="80498"/>
                  </a:lnTo>
                  <a:lnTo>
                    <a:pt x="149482" y="52873"/>
                  </a:lnTo>
                  <a:lnTo>
                    <a:pt x="189826" y="30502"/>
                  </a:lnTo>
                  <a:lnTo>
                    <a:pt x="233393" y="13895"/>
                  </a:lnTo>
                  <a:lnTo>
                    <a:pt x="279676" y="3558"/>
                  </a:lnTo>
                  <a:lnTo>
                    <a:pt x="328168" y="0"/>
                  </a:lnTo>
                  <a:lnTo>
                    <a:pt x="2782316" y="0"/>
                  </a:lnTo>
                  <a:lnTo>
                    <a:pt x="2830807" y="3558"/>
                  </a:lnTo>
                  <a:lnTo>
                    <a:pt x="2877090" y="13895"/>
                  </a:lnTo>
                  <a:lnTo>
                    <a:pt x="2920657" y="30502"/>
                  </a:lnTo>
                  <a:lnTo>
                    <a:pt x="2961001" y="52873"/>
                  </a:lnTo>
                  <a:lnTo>
                    <a:pt x="2997612" y="80498"/>
                  </a:lnTo>
                  <a:lnTo>
                    <a:pt x="3029985" y="112871"/>
                  </a:lnTo>
                  <a:lnTo>
                    <a:pt x="3057610" y="149482"/>
                  </a:lnTo>
                  <a:lnTo>
                    <a:pt x="3079981" y="189826"/>
                  </a:lnTo>
                  <a:lnTo>
                    <a:pt x="3096588" y="233393"/>
                  </a:lnTo>
                  <a:lnTo>
                    <a:pt x="3106925" y="279676"/>
                  </a:lnTo>
                  <a:lnTo>
                    <a:pt x="3110484" y="328168"/>
                  </a:lnTo>
                  <a:lnTo>
                    <a:pt x="3110484" y="1640839"/>
                  </a:lnTo>
                  <a:lnTo>
                    <a:pt x="3106925" y="1689331"/>
                  </a:lnTo>
                  <a:lnTo>
                    <a:pt x="3096588" y="1735614"/>
                  </a:lnTo>
                  <a:lnTo>
                    <a:pt x="3079981" y="1779181"/>
                  </a:lnTo>
                  <a:lnTo>
                    <a:pt x="3057610" y="1819525"/>
                  </a:lnTo>
                  <a:lnTo>
                    <a:pt x="3029985" y="1856136"/>
                  </a:lnTo>
                  <a:lnTo>
                    <a:pt x="2997612" y="1888509"/>
                  </a:lnTo>
                  <a:lnTo>
                    <a:pt x="2961001" y="1916134"/>
                  </a:lnTo>
                  <a:lnTo>
                    <a:pt x="2920657" y="1938505"/>
                  </a:lnTo>
                  <a:lnTo>
                    <a:pt x="2877090" y="1955112"/>
                  </a:lnTo>
                  <a:lnTo>
                    <a:pt x="2830807" y="1965449"/>
                  </a:lnTo>
                  <a:lnTo>
                    <a:pt x="2782316" y="1969008"/>
                  </a:lnTo>
                  <a:lnTo>
                    <a:pt x="328168" y="1969008"/>
                  </a:lnTo>
                  <a:lnTo>
                    <a:pt x="279676" y="1965449"/>
                  </a:lnTo>
                  <a:lnTo>
                    <a:pt x="233393" y="1955112"/>
                  </a:lnTo>
                  <a:lnTo>
                    <a:pt x="189826" y="1938505"/>
                  </a:lnTo>
                  <a:lnTo>
                    <a:pt x="149482" y="1916134"/>
                  </a:lnTo>
                  <a:lnTo>
                    <a:pt x="112871" y="1888509"/>
                  </a:lnTo>
                  <a:lnTo>
                    <a:pt x="80498" y="1856136"/>
                  </a:lnTo>
                  <a:lnTo>
                    <a:pt x="52873" y="1819525"/>
                  </a:lnTo>
                  <a:lnTo>
                    <a:pt x="30502" y="1779181"/>
                  </a:lnTo>
                  <a:lnTo>
                    <a:pt x="13895" y="1735614"/>
                  </a:lnTo>
                  <a:lnTo>
                    <a:pt x="3558" y="1689331"/>
                  </a:lnTo>
                  <a:lnTo>
                    <a:pt x="0" y="1640839"/>
                  </a:lnTo>
                  <a:lnTo>
                    <a:pt x="0" y="328168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61860" y="1793747"/>
              <a:ext cx="2528570" cy="1198245"/>
            </a:xfrm>
            <a:custGeom>
              <a:avLst/>
              <a:gdLst/>
              <a:ahLst/>
              <a:cxnLst/>
              <a:rect l="l" t="t" r="r" b="b"/>
              <a:pathLst>
                <a:path w="2528570" h="1198245">
                  <a:moveTo>
                    <a:pt x="2328672" y="0"/>
                  </a:moveTo>
                  <a:lnTo>
                    <a:pt x="199644" y="0"/>
                  </a:lnTo>
                  <a:lnTo>
                    <a:pt x="153875" y="5274"/>
                  </a:lnTo>
                  <a:lnTo>
                    <a:pt x="111856" y="20296"/>
                  </a:lnTo>
                  <a:lnTo>
                    <a:pt x="74787" y="43867"/>
                  </a:lnTo>
                  <a:lnTo>
                    <a:pt x="43867" y="74787"/>
                  </a:lnTo>
                  <a:lnTo>
                    <a:pt x="20296" y="111856"/>
                  </a:lnTo>
                  <a:lnTo>
                    <a:pt x="5274" y="153875"/>
                  </a:lnTo>
                  <a:lnTo>
                    <a:pt x="0" y="199643"/>
                  </a:lnTo>
                  <a:lnTo>
                    <a:pt x="0" y="998219"/>
                  </a:lnTo>
                  <a:lnTo>
                    <a:pt x="5274" y="1043988"/>
                  </a:lnTo>
                  <a:lnTo>
                    <a:pt x="20296" y="1086007"/>
                  </a:lnTo>
                  <a:lnTo>
                    <a:pt x="43867" y="1123076"/>
                  </a:lnTo>
                  <a:lnTo>
                    <a:pt x="74787" y="1153996"/>
                  </a:lnTo>
                  <a:lnTo>
                    <a:pt x="111856" y="1177567"/>
                  </a:lnTo>
                  <a:lnTo>
                    <a:pt x="153875" y="1192589"/>
                  </a:lnTo>
                  <a:lnTo>
                    <a:pt x="199644" y="1197864"/>
                  </a:lnTo>
                  <a:lnTo>
                    <a:pt x="2328672" y="1197864"/>
                  </a:lnTo>
                  <a:lnTo>
                    <a:pt x="2374440" y="1192589"/>
                  </a:lnTo>
                  <a:lnTo>
                    <a:pt x="2416459" y="1177567"/>
                  </a:lnTo>
                  <a:lnTo>
                    <a:pt x="2453528" y="1153996"/>
                  </a:lnTo>
                  <a:lnTo>
                    <a:pt x="2484448" y="1123076"/>
                  </a:lnTo>
                  <a:lnTo>
                    <a:pt x="2508019" y="1086007"/>
                  </a:lnTo>
                  <a:lnTo>
                    <a:pt x="2523041" y="1043988"/>
                  </a:lnTo>
                  <a:lnTo>
                    <a:pt x="2528316" y="998219"/>
                  </a:lnTo>
                  <a:lnTo>
                    <a:pt x="2528316" y="199643"/>
                  </a:lnTo>
                  <a:lnTo>
                    <a:pt x="2523041" y="153875"/>
                  </a:lnTo>
                  <a:lnTo>
                    <a:pt x="2508019" y="111856"/>
                  </a:lnTo>
                  <a:lnTo>
                    <a:pt x="2484448" y="74787"/>
                  </a:lnTo>
                  <a:lnTo>
                    <a:pt x="2453528" y="43867"/>
                  </a:lnTo>
                  <a:lnTo>
                    <a:pt x="2416459" y="20296"/>
                  </a:lnTo>
                  <a:lnTo>
                    <a:pt x="2374440" y="5274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4176" y="2035175"/>
              <a:ext cx="2142617" cy="27432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4372" y="1274317"/>
            <a:ext cx="1200035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94981" y="1258569"/>
            <a:ext cx="1594230" cy="3048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527047" y="2903220"/>
            <a:ext cx="2430780" cy="1259205"/>
            <a:chOff x="1527047" y="2903220"/>
            <a:chExt cx="2430780" cy="1259205"/>
          </a:xfrm>
        </p:grpSpPr>
        <p:sp>
          <p:nvSpPr>
            <p:cNvPr id="13" name="object 13"/>
            <p:cNvSpPr/>
            <p:nvPr/>
          </p:nvSpPr>
          <p:spPr>
            <a:xfrm>
              <a:off x="1556003" y="2932176"/>
              <a:ext cx="2372995" cy="1201420"/>
            </a:xfrm>
            <a:custGeom>
              <a:avLst/>
              <a:gdLst/>
              <a:ahLst/>
              <a:cxnLst/>
              <a:rect l="l" t="t" r="r" b="b"/>
              <a:pathLst>
                <a:path w="2372995" h="1201420">
                  <a:moveTo>
                    <a:pt x="2172716" y="0"/>
                  </a:moveTo>
                  <a:lnTo>
                    <a:pt x="200152" y="0"/>
                  </a:lnTo>
                  <a:lnTo>
                    <a:pt x="154275" y="5288"/>
                  </a:lnTo>
                  <a:lnTo>
                    <a:pt x="112152" y="20352"/>
                  </a:lnTo>
                  <a:lnTo>
                    <a:pt x="74988" y="43987"/>
                  </a:lnTo>
                  <a:lnTo>
                    <a:pt x="43987" y="74988"/>
                  </a:lnTo>
                  <a:lnTo>
                    <a:pt x="20352" y="112152"/>
                  </a:lnTo>
                  <a:lnTo>
                    <a:pt x="5288" y="154275"/>
                  </a:lnTo>
                  <a:lnTo>
                    <a:pt x="0" y="200151"/>
                  </a:lnTo>
                  <a:lnTo>
                    <a:pt x="0" y="1000760"/>
                  </a:lnTo>
                  <a:lnTo>
                    <a:pt x="5288" y="1046636"/>
                  </a:lnTo>
                  <a:lnTo>
                    <a:pt x="20352" y="1088759"/>
                  </a:lnTo>
                  <a:lnTo>
                    <a:pt x="43987" y="1125923"/>
                  </a:lnTo>
                  <a:lnTo>
                    <a:pt x="74988" y="1156924"/>
                  </a:lnTo>
                  <a:lnTo>
                    <a:pt x="112152" y="1180559"/>
                  </a:lnTo>
                  <a:lnTo>
                    <a:pt x="154275" y="1195623"/>
                  </a:lnTo>
                  <a:lnTo>
                    <a:pt x="200152" y="1200912"/>
                  </a:lnTo>
                  <a:lnTo>
                    <a:pt x="2172716" y="1200912"/>
                  </a:lnTo>
                  <a:lnTo>
                    <a:pt x="2218592" y="1195623"/>
                  </a:lnTo>
                  <a:lnTo>
                    <a:pt x="2260715" y="1180559"/>
                  </a:lnTo>
                  <a:lnTo>
                    <a:pt x="2297879" y="1156924"/>
                  </a:lnTo>
                  <a:lnTo>
                    <a:pt x="2328880" y="1125923"/>
                  </a:lnTo>
                  <a:lnTo>
                    <a:pt x="2352515" y="1088759"/>
                  </a:lnTo>
                  <a:lnTo>
                    <a:pt x="2367579" y="1046636"/>
                  </a:lnTo>
                  <a:lnTo>
                    <a:pt x="2372868" y="1000760"/>
                  </a:lnTo>
                  <a:lnTo>
                    <a:pt x="2372868" y="200151"/>
                  </a:lnTo>
                  <a:lnTo>
                    <a:pt x="2367579" y="154275"/>
                  </a:lnTo>
                  <a:lnTo>
                    <a:pt x="2352515" y="112152"/>
                  </a:lnTo>
                  <a:lnTo>
                    <a:pt x="2328880" y="74988"/>
                  </a:lnTo>
                  <a:lnTo>
                    <a:pt x="2297879" y="43987"/>
                  </a:lnTo>
                  <a:lnTo>
                    <a:pt x="2260715" y="20352"/>
                  </a:lnTo>
                  <a:lnTo>
                    <a:pt x="2218592" y="5288"/>
                  </a:lnTo>
                  <a:lnTo>
                    <a:pt x="2172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56003" y="2932176"/>
              <a:ext cx="2372995" cy="1201420"/>
            </a:xfrm>
            <a:custGeom>
              <a:avLst/>
              <a:gdLst/>
              <a:ahLst/>
              <a:cxnLst/>
              <a:rect l="l" t="t" r="r" b="b"/>
              <a:pathLst>
                <a:path w="2372995" h="1201420">
                  <a:moveTo>
                    <a:pt x="0" y="200151"/>
                  </a:moveTo>
                  <a:lnTo>
                    <a:pt x="5288" y="154275"/>
                  </a:lnTo>
                  <a:lnTo>
                    <a:pt x="20352" y="112152"/>
                  </a:lnTo>
                  <a:lnTo>
                    <a:pt x="43987" y="74988"/>
                  </a:lnTo>
                  <a:lnTo>
                    <a:pt x="74988" y="43987"/>
                  </a:lnTo>
                  <a:lnTo>
                    <a:pt x="112152" y="20352"/>
                  </a:lnTo>
                  <a:lnTo>
                    <a:pt x="154275" y="5288"/>
                  </a:lnTo>
                  <a:lnTo>
                    <a:pt x="200152" y="0"/>
                  </a:lnTo>
                  <a:lnTo>
                    <a:pt x="2172716" y="0"/>
                  </a:lnTo>
                  <a:lnTo>
                    <a:pt x="2218592" y="5288"/>
                  </a:lnTo>
                  <a:lnTo>
                    <a:pt x="2260715" y="20352"/>
                  </a:lnTo>
                  <a:lnTo>
                    <a:pt x="2297879" y="43987"/>
                  </a:lnTo>
                  <a:lnTo>
                    <a:pt x="2328880" y="74988"/>
                  </a:lnTo>
                  <a:lnTo>
                    <a:pt x="2352515" y="112152"/>
                  </a:lnTo>
                  <a:lnTo>
                    <a:pt x="2367579" y="154275"/>
                  </a:lnTo>
                  <a:lnTo>
                    <a:pt x="2372868" y="200151"/>
                  </a:lnTo>
                  <a:lnTo>
                    <a:pt x="2372868" y="1000760"/>
                  </a:lnTo>
                  <a:lnTo>
                    <a:pt x="2367579" y="1046636"/>
                  </a:lnTo>
                  <a:lnTo>
                    <a:pt x="2352515" y="1088759"/>
                  </a:lnTo>
                  <a:lnTo>
                    <a:pt x="2328880" y="1125923"/>
                  </a:lnTo>
                  <a:lnTo>
                    <a:pt x="2297879" y="1156924"/>
                  </a:lnTo>
                  <a:lnTo>
                    <a:pt x="2260715" y="1180559"/>
                  </a:lnTo>
                  <a:lnTo>
                    <a:pt x="2218592" y="1195623"/>
                  </a:lnTo>
                  <a:lnTo>
                    <a:pt x="2172716" y="1200912"/>
                  </a:lnTo>
                  <a:lnTo>
                    <a:pt x="200152" y="1200912"/>
                  </a:lnTo>
                  <a:lnTo>
                    <a:pt x="154275" y="1195623"/>
                  </a:lnTo>
                  <a:lnTo>
                    <a:pt x="112152" y="1180559"/>
                  </a:lnTo>
                  <a:lnTo>
                    <a:pt x="74988" y="1156924"/>
                  </a:lnTo>
                  <a:lnTo>
                    <a:pt x="43987" y="1125923"/>
                  </a:lnTo>
                  <a:lnTo>
                    <a:pt x="20352" y="1088759"/>
                  </a:lnTo>
                  <a:lnTo>
                    <a:pt x="5288" y="1046636"/>
                  </a:lnTo>
                  <a:lnTo>
                    <a:pt x="0" y="1000760"/>
                  </a:lnTo>
                  <a:lnTo>
                    <a:pt x="0" y="200151"/>
                  </a:lnTo>
                  <a:close/>
                </a:path>
              </a:pathLst>
            </a:custGeom>
            <a:ln w="57912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6764" y="2978531"/>
              <a:ext cx="1594231" cy="3048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641335" y="2386583"/>
            <a:ext cx="1365885" cy="437515"/>
            <a:chOff x="7641335" y="2386583"/>
            <a:chExt cx="1365885" cy="437515"/>
          </a:xfrm>
        </p:grpSpPr>
        <p:sp>
          <p:nvSpPr>
            <p:cNvPr id="17" name="object 17"/>
            <p:cNvSpPr/>
            <p:nvPr/>
          </p:nvSpPr>
          <p:spPr>
            <a:xfrm>
              <a:off x="7641335" y="2386583"/>
              <a:ext cx="1365885" cy="437515"/>
            </a:xfrm>
            <a:custGeom>
              <a:avLst/>
              <a:gdLst/>
              <a:ahLst/>
              <a:cxnLst/>
              <a:rect l="l" t="t" r="r" b="b"/>
              <a:pathLst>
                <a:path w="1365884" h="437514">
                  <a:moveTo>
                    <a:pt x="1292606" y="0"/>
                  </a:moveTo>
                  <a:lnTo>
                    <a:pt x="72898" y="0"/>
                  </a:lnTo>
                  <a:lnTo>
                    <a:pt x="44523" y="5728"/>
                  </a:lnTo>
                  <a:lnTo>
                    <a:pt x="21351" y="21351"/>
                  </a:lnTo>
                  <a:lnTo>
                    <a:pt x="5728" y="44523"/>
                  </a:lnTo>
                  <a:lnTo>
                    <a:pt x="0" y="72898"/>
                  </a:lnTo>
                  <a:lnTo>
                    <a:pt x="0" y="364489"/>
                  </a:lnTo>
                  <a:lnTo>
                    <a:pt x="5728" y="392864"/>
                  </a:lnTo>
                  <a:lnTo>
                    <a:pt x="21351" y="416036"/>
                  </a:lnTo>
                  <a:lnTo>
                    <a:pt x="44523" y="431659"/>
                  </a:lnTo>
                  <a:lnTo>
                    <a:pt x="72898" y="437388"/>
                  </a:lnTo>
                  <a:lnTo>
                    <a:pt x="1292606" y="437388"/>
                  </a:lnTo>
                  <a:lnTo>
                    <a:pt x="1320980" y="431659"/>
                  </a:lnTo>
                  <a:lnTo>
                    <a:pt x="1344152" y="416036"/>
                  </a:lnTo>
                  <a:lnTo>
                    <a:pt x="1359775" y="392864"/>
                  </a:lnTo>
                  <a:lnTo>
                    <a:pt x="1365504" y="364489"/>
                  </a:lnTo>
                  <a:lnTo>
                    <a:pt x="1365504" y="72898"/>
                  </a:lnTo>
                  <a:lnTo>
                    <a:pt x="1359775" y="44523"/>
                  </a:lnTo>
                  <a:lnTo>
                    <a:pt x="1344152" y="21351"/>
                  </a:lnTo>
                  <a:lnTo>
                    <a:pt x="1320980" y="5728"/>
                  </a:lnTo>
                  <a:lnTo>
                    <a:pt x="129260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9968" y="2484373"/>
              <a:ext cx="987209" cy="24383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190072" y="4434864"/>
            <a:ext cx="2695575" cy="1644650"/>
            <a:chOff x="7190072" y="4434864"/>
            <a:chExt cx="2695575" cy="164465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90072" y="4434864"/>
              <a:ext cx="2695031" cy="164433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37220" y="5306872"/>
              <a:ext cx="848563" cy="30480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208264" y="3640073"/>
            <a:ext cx="1548130" cy="706120"/>
            <a:chOff x="8208264" y="3640073"/>
            <a:chExt cx="1548130" cy="706120"/>
          </a:xfrm>
        </p:grpSpPr>
        <p:sp>
          <p:nvSpPr>
            <p:cNvPr id="23" name="object 23"/>
            <p:cNvSpPr/>
            <p:nvPr/>
          </p:nvSpPr>
          <p:spPr>
            <a:xfrm>
              <a:off x="8208264" y="3640073"/>
              <a:ext cx="379730" cy="706120"/>
            </a:xfrm>
            <a:custGeom>
              <a:avLst/>
              <a:gdLst/>
              <a:ahLst/>
              <a:cxnLst/>
              <a:rect l="l" t="t" r="r" b="b"/>
              <a:pathLst>
                <a:path w="379729" h="706120">
                  <a:moveTo>
                    <a:pt x="126491" y="326517"/>
                  </a:moveTo>
                  <a:lnTo>
                    <a:pt x="0" y="326517"/>
                  </a:lnTo>
                  <a:lnTo>
                    <a:pt x="189737" y="705993"/>
                  </a:lnTo>
                  <a:lnTo>
                    <a:pt x="347852" y="389763"/>
                  </a:lnTo>
                  <a:lnTo>
                    <a:pt x="126491" y="389763"/>
                  </a:lnTo>
                  <a:lnTo>
                    <a:pt x="126491" y="326517"/>
                  </a:lnTo>
                  <a:close/>
                </a:path>
                <a:path w="379729" h="706120">
                  <a:moveTo>
                    <a:pt x="252983" y="0"/>
                  </a:moveTo>
                  <a:lnTo>
                    <a:pt x="126491" y="0"/>
                  </a:lnTo>
                  <a:lnTo>
                    <a:pt x="126491" y="389763"/>
                  </a:lnTo>
                  <a:lnTo>
                    <a:pt x="252983" y="389763"/>
                  </a:lnTo>
                  <a:lnTo>
                    <a:pt x="252983" y="0"/>
                  </a:lnTo>
                  <a:close/>
                </a:path>
                <a:path w="379729" h="706120">
                  <a:moveTo>
                    <a:pt x="379475" y="326517"/>
                  </a:moveTo>
                  <a:lnTo>
                    <a:pt x="252983" y="326517"/>
                  </a:lnTo>
                  <a:lnTo>
                    <a:pt x="252983" y="389763"/>
                  </a:lnTo>
                  <a:lnTo>
                    <a:pt x="347852" y="389763"/>
                  </a:lnTo>
                  <a:lnTo>
                    <a:pt x="379475" y="32651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32190" y="3778884"/>
              <a:ext cx="1123696" cy="304800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4292346" y="2645664"/>
            <a:ext cx="2531745" cy="379730"/>
          </a:xfrm>
          <a:custGeom>
            <a:avLst/>
            <a:gdLst/>
            <a:ahLst/>
            <a:cxnLst/>
            <a:rect l="l" t="t" r="r" b="b"/>
            <a:pathLst>
              <a:path w="2531745" h="379730">
                <a:moveTo>
                  <a:pt x="2152141" y="0"/>
                </a:moveTo>
                <a:lnTo>
                  <a:pt x="2152141" y="379475"/>
                </a:lnTo>
                <a:lnTo>
                  <a:pt x="2405126" y="252984"/>
                </a:lnTo>
                <a:lnTo>
                  <a:pt x="2215387" y="252984"/>
                </a:lnTo>
                <a:lnTo>
                  <a:pt x="2215387" y="126491"/>
                </a:lnTo>
                <a:lnTo>
                  <a:pt x="2405126" y="126491"/>
                </a:lnTo>
                <a:lnTo>
                  <a:pt x="2152141" y="0"/>
                </a:lnTo>
                <a:close/>
              </a:path>
              <a:path w="2531745" h="379730">
                <a:moveTo>
                  <a:pt x="2152141" y="126491"/>
                </a:moveTo>
                <a:lnTo>
                  <a:pt x="0" y="126491"/>
                </a:lnTo>
                <a:lnTo>
                  <a:pt x="0" y="252984"/>
                </a:lnTo>
                <a:lnTo>
                  <a:pt x="2152141" y="252984"/>
                </a:lnTo>
                <a:lnTo>
                  <a:pt x="2152141" y="126491"/>
                </a:lnTo>
                <a:close/>
              </a:path>
              <a:path w="2531745" h="379730">
                <a:moveTo>
                  <a:pt x="2405126" y="126491"/>
                </a:moveTo>
                <a:lnTo>
                  <a:pt x="2215387" y="126491"/>
                </a:lnTo>
                <a:lnTo>
                  <a:pt x="2215387" y="252984"/>
                </a:lnTo>
                <a:lnTo>
                  <a:pt x="2405126" y="252984"/>
                </a:lnTo>
                <a:lnTo>
                  <a:pt x="2531618" y="189737"/>
                </a:lnTo>
                <a:lnTo>
                  <a:pt x="2405126" y="12649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0263" y="1583436"/>
            <a:ext cx="2788920" cy="2828925"/>
            <a:chOff x="1350263" y="1583436"/>
            <a:chExt cx="2788920" cy="2828925"/>
          </a:xfrm>
        </p:grpSpPr>
        <p:sp>
          <p:nvSpPr>
            <p:cNvPr id="3" name="object 3"/>
            <p:cNvSpPr/>
            <p:nvPr/>
          </p:nvSpPr>
          <p:spPr>
            <a:xfrm>
              <a:off x="1379219" y="1612392"/>
              <a:ext cx="2731135" cy="2771140"/>
            </a:xfrm>
            <a:custGeom>
              <a:avLst/>
              <a:gdLst/>
              <a:ahLst/>
              <a:cxnLst/>
              <a:rect l="l" t="t" r="r" b="b"/>
              <a:pathLst>
                <a:path w="2731135" h="2771140">
                  <a:moveTo>
                    <a:pt x="0" y="455168"/>
                  </a:moveTo>
                  <a:lnTo>
                    <a:pt x="2350" y="408637"/>
                  </a:lnTo>
                  <a:lnTo>
                    <a:pt x="9249" y="363449"/>
                  </a:lnTo>
                  <a:lnTo>
                    <a:pt x="20467" y="319833"/>
                  </a:lnTo>
                  <a:lnTo>
                    <a:pt x="35776" y="278016"/>
                  </a:lnTo>
                  <a:lnTo>
                    <a:pt x="54946" y="238229"/>
                  </a:lnTo>
                  <a:lnTo>
                    <a:pt x="77748" y="200700"/>
                  </a:lnTo>
                  <a:lnTo>
                    <a:pt x="103954" y="165659"/>
                  </a:lnTo>
                  <a:lnTo>
                    <a:pt x="133334" y="133334"/>
                  </a:lnTo>
                  <a:lnTo>
                    <a:pt x="165659" y="103954"/>
                  </a:lnTo>
                  <a:lnTo>
                    <a:pt x="200700" y="77748"/>
                  </a:lnTo>
                  <a:lnTo>
                    <a:pt x="238229" y="54946"/>
                  </a:lnTo>
                  <a:lnTo>
                    <a:pt x="278016" y="35776"/>
                  </a:lnTo>
                  <a:lnTo>
                    <a:pt x="319833" y="20467"/>
                  </a:lnTo>
                  <a:lnTo>
                    <a:pt x="363449" y="9249"/>
                  </a:lnTo>
                  <a:lnTo>
                    <a:pt x="408637" y="2350"/>
                  </a:lnTo>
                  <a:lnTo>
                    <a:pt x="455168" y="0"/>
                  </a:lnTo>
                  <a:lnTo>
                    <a:pt x="2275840" y="0"/>
                  </a:lnTo>
                  <a:lnTo>
                    <a:pt x="2322370" y="2350"/>
                  </a:lnTo>
                  <a:lnTo>
                    <a:pt x="2367558" y="9249"/>
                  </a:lnTo>
                  <a:lnTo>
                    <a:pt x="2411174" y="20467"/>
                  </a:lnTo>
                  <a:lnTo>
                    <a:pt x="2452991" y="35776"/>
                  </a:lnTo>
                  <a:lnTo>
                    <a:pt x="2492778" y="54946"/>
                  </a:lnTo>
                  <a:lnTo>
                    <a:pt x="2530307" y="77748"/>
                  </a:lnTo>
                  <a:lnTo>
                    <a:pt x="2565348" y="103954"/>
                  </a:lnTo>
                  <a:lnTo>
                    <a:pt x="2597673" y="133334"/>
                  </a:lnTo>
                  <a:lnTo>
                    <a:pt x="2627053" y="165659"/>
                  </a:lnTo>
                  <a:lnTo>
                    <a:pt x="2653259" y="200700"/>
                  </a:lnTo>
                  <a:lnTo>
                    <a:pt x="2676061" y="238229"/>
                  </a:lnTo>
                  <a:lnTo>
                    <a:pt x="2695231" y="278016"/>
                  </a:lnTo>
                  <a:lnTo>
                    <a:pt x="2710540" y="319833"/>
                  </a:lnTo>
                  <a:lnTo>
                    <a:pt x="2721758" y="363449"/>
                  </a:lnTo>
                  <a:lnTo>
                    <a:pt x="2728657" y="408637"/>
                  </a:lnTo>
                  <a:lnTo>
                    <a:pt x="2731008" y="455168"/>
                  </a:lnTo>
                  <a:lnTo>
                    <a:pt x="2731008" y="2315464"/>
                  </a:lnTo>
                  <a:lnTo>
                    <a:pt x="2728657" y="2361994"/>
                  </a:lnTo>
                  <a:lnTo>
                    <a:pt x="2721758" y="2407182"/>
                  </a:lnTo>
                  <a:lnTo>
                    <a:pt x="2710540" y="2450798"/>
                  </a:lnTo>
                  <a:lnTo>
                    <a:pt x="2695231" y="2492615"/>
                  </a:lnTo>
                  <a:lnTo>
                    <a:pt x="2676061" y="2532402"/>
                  </a:lnTo>
                  <a:lnTo>
                    <a:pt x="2653259" y="2569931"/>
                  </a:lnTo>
                  <a:lnTo>
                    <a:pt x="2627053" y="2604972"/>
                  </a:lnTo>
                  <a:lnTo>
                    <a:pt x="2597673" y="2637297"/>
                  </a:lnTo>
                  <a:lnTo>
                    <a:pt x="2565348" y="2666677"/>
                  </a:lnTo>
                  <a:lnTo>
                    <a:pt x="2530307" y="2692883"/>
                  </a:lnTo>
                  <a:lnTo>
                    <a:pt x="2492778" y="2715685"/>
                  </a:lnTo>
                  <a:lnTo>
                    <a:pt x="2452991" y="2734855"/>
                  </a:lnTo>
                  <a:lnTo>
                    <a:pt x="2411174" y="2750164"/>
                  </a:lnTo>
                  <a:lnTo>
                    <a:pt x="2367558" y="2761382"/>
                  </a:lnTo>
                  <a:lnTo>
                    <a:pt x="2322370" y="2768281"/>
                  </a:lnTo>
                  <a:lnTo>
                    <a:pt x="2275840" y="2770632"/>
                  </a:lnTo>
                  <a:lnTo>
                    <a:pt x="455168" y="2770632"/>
                  </a:lnTo>
                  <a:lnTo>
                    <a:pt x="408637" y="2768281"/>
                  </a:lnTo>
                  <a:lnTo>
                    <a:pt x="363449" y="2761382"/>
                  </a:lnTo>
                  <a:lnTo>
                    <a:pt x="319833" y="2750164"/>
                  </a:lnTo>
                  <a:lnTo>
                    <a:pt x="278016" y="2734855"/>
                  </a:lnTo>
                  <a:lnTo>
                    <a:pt x="238229" y="2715685"/>
                  </a:lnTo>
                  <a:lnTo>
                    <a:pt x="200700" y="2692883"/>
                  </a:lnTo>
                  <a:lnTo>
                    <a:pt x="165659" y="2666677"/>
                  </a:lnTo>
                  <a:lnTo>
                    <a:pt x="133334" y="2637297"/>
                  </a:lnTo>
                  <a:lnTo>
                    <a:pt x="103954" y="2604972"/>
                  </a:lnTo>
                  <a:lnTo>
                    <a:pt x="77748" y="2569931"/>
                  </a:lnTo>
                  <a:lnTo>
                    <a:pt x="54946" y="2532402"/>
                  </a:lnTo>
                  <a:lnTo>
                    <a:pt x="35776" y="2492615"/>
                  </a:lnTo>
                  <a:lnTo>
                    <a:pt x="20467" y="2450798"/>
                  </a:lnTo>
                  <a:lnTo>
                    <a:pt x="9249" y="2407182"/>
                  </a:lnTo>
                  <a:lnTo>
                    <a:pt x="2350" y="2361994"/>
                  </a:lnTo>
                  <a:lnTo>
                    <a:pt x="0" y="2315464"/>
                  </a:lnTo>
                  <a:lnTo>
                    <a:pt x="0" y="455168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36597" y="2861818"/>
              <a:ext cx="1161719" cy="27432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0965" y="549859"/>
            <a:ext cx="5512435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929628" y="1569719"/>
            <a:ext cx="3168650" cy="2026920"/>
            <a:chOff x="6929628" y="1569719"/>
            <a:chExt cx="3168650" cy="2026920"/>
          </a:xfrm>
        </p:grpSpPr>
        <p:sp>
          <p:nvSpPr>
            <p:cNvPr id="7" name="object 7"/>
            <p:cNvSpPr/>
            <p:nvPr/>
          </p:nvSpPr>
          <p:spPr>
            <a:xfrm>
              <a:off x="6958584" y="1598675"/>
              <a:ext cx="3110865" cy="1969135"/>
            </a:xfrm>
            <a:custGeom>
              <a:avLst/>
              <a:gdLst/>
              <a:ahLst/>
              <a:cxnLst/>
              <a:rect l="l" t="t" r="r" b="b"/>
              <a:pathLst>
                <a:path w="3110865" h="1969135">
                  <a:moveTo>
                    <a:pt x="0" y="328168"/>
                  </a:moveTo>
                  <a:lnTo>
                    <a:pt x="3558" y="279676"/>
                  </a:lnTo>
                  <a:lnTo>
                    <a:pt x="13895" y="233393"/>
                  </a:lnTo>
                  <a:lnTo>
                    <a:pt x="30502" y="189826"/>
                  </a:lnTo>
                  <a:lnTo>
                    <a:pt x="52873" y="149482"/>
                  </a:lnTo>
                  <a:lnTo>
                    <a:pt x="80498" y="112871"/>
                  </a:lnTo>
                  <a:lnTo>
                    <a:pt x="112871" y="80498"/>
                  </a:lnTo>
                  <a:lnTo>
                    <a:pt x="149482" y="52873"/>
                  </a:lnTo>
                  <a:lnTo>
                    <a:pt x="189826" y="30502"/>
                  </a:lnTo>
                  <a:lnTo>
                    <a:pt x="233393" y="13895"/>
                  </a:lnTo>
                  <a:lnTo>
                    <a:pt x="279676" y="3558"/>
                  </a:lnTo>
                  <a:lnTo>
                    <a:pt x="328168" y="0"/>
                  </a:lnTo>
                  <a:lnTo>
                    <a:pt x="2782316" y="0"/>
                  </a:lnTo>
                  <a:lnTo>
                    <a:pt x="2830807" y="3558"/>
                  </a:lnTo>
                  <a:lnTo>
                    <a:pt x="2877090" y="13895"/>
                  </a:lnTo>
                  <a:lnTo>
                    <a:pt x="2920657" y="30502"/>
                  </a:lnTo>
                  <a:lnTo>
                    <a:pt x="2961001" y="52873"/>
                  </a:lnTo>
                  <a:lnTo>
                    <a:pt x="2997612" y="80498"/>
                  </a:lnTo>
                  <a:lnTo>
                    <a:pt x="3029985" y="112871"/>
                  </a:lnTo>
                  <a:lnTo>
                    <a:pt x="3057610" y="149482"/>
                  </a:lnTo>
                  <a:lnTo>
                    <a:pt x="3079981" y="189826"/>
                  </a:lnTo>
                  <a:lnTo>
                    <a:pt x="3096588" y="233393"/>
                  </a:lnTo>
                  <a:lnTo>
                    <a:pt x="3106925" y="279676"/>
                  </a:lnTo>
                  <a:lnTo>
                    <a:pt x="3110484" y="328168"/>
                  </a:lnTo>
                  <a:lnTo>
                    <a:pt x="3110484" y="1640839"/>
                  </a:lnTo>
                  <a:lnTo>
                    <a:pt x="3106925" y="1689331"/>
                  </a:lnTo>
                  <a:lnTo>
                    <a:pt x="3096588" y="1735614"/>
                  </a:lnTo>
                  <a:lnTo>
                    <a:pt x="3079981" y="1779181"/>
                  </a:lnTo>
                  <a:lnTo>
                    <a:pt x="3057610" y="1819525"/>
                  </a:lnTo>
                  <a:lnTo>
                    <a:pt x="3029985" y="1856136"/>
                  </a:lnTo>
                  <a:lnTo>
                    <a:pt x="2997612" y="1888509"/>
                  </a:lnTo>
                  <a:lnTo>
                    <a:pt x="2961001" y="1916134"/>
                  </a:lnTo>
                  <a:lnTo>
                    <a:pt x="2920657" y="1938505"/>
                  </a:lnTo>
                  <a:lnTo>
                    <a:pt x="2877090" y="1955112"/>
                  </a:lnTo>
                  <a:lnTo>
                    <a:pt x="2830807" y="1965449"/>
                  </a:lnTo>
                  <a:lnTo>
                    <a:pt x="2782316" y="1969008"/>
                  </a:lnTo>
                  <a:lnTo>
                    <a:pt x="328168" y="1969008"/>
                  </a:lnTo>
                  <a:lnTo>
                    <a:pt x="279676" y="1965449"/>
                  </a:lnTo>
                  <a:lnTo>
                    <a:pt x="233393" y="1955112"/>
                  </a:lnTo>
                  <a:lnTo>
                    <a:pt x="189826" y="1938505"/>
                  </a:lnTo>
                  <a:lnTo>
                    <a:pt x="149482" y="1916134"/>
                  </a:lnTo>
                  <a:lnTo>
                    <a:pt x="112871" y="1888509"/>
                  </a:lnTo>
                  <a:lnTo>
                    <a:pt x="80498" y="1856136"/>
                  </a:lnTo>
                  <a:lnTo>
                    <a:pt x="52873" y="1819525"/>
                  </a:lnTo>
                  <a:lnTo>
                    <a:pt x="30502" y="1779181"/>
                  </a:lnTo>
                  <a:lnTo>
                    <a:pt x="13895" y="1735614"/>
                  </a:lnTo>
                  <a:lnTo>
                    <a:pt x="3558" y="1689331"/>
                  </a:lnTo>
                  <a:lnTo>
                    <a:pt x="0" y="1640839"/>
                  </a:lnTo>
                  <a:lnTo>
                    <a:pt x="0" y="328168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61860" y="1793747"/>
              <a:ext cx="2528570" cy="1198245"/>
            </a:xfrm>
            <a:custGeom>
              <a:avLst/>
              <a:gdLst/>
              <a:ahLst/>
              <a:cxnLst/>
              <a:rect l="l" t="t" r="r" b="b"/>
              <a:pathLst>
                <a:path w="2528570" h="1198245">
                  <a:moveTo>
                    <a:pt x="2328672" y="0"/>
                  </a:moveTo>
                  <a:lnTo>
                    <a:pt x="199644" y="0"/>
                  </a:lnTo>
                  <a:lnTo>
                    <a:pt x="153875" y="5274"/>
                  </a:lnTo>
                  <a:lnTo>
                    <a:pt x="111856" y="20296"/>
                  </a:lnTo>
                  <a:lnTo>
                    <a:pt x="74787" y="43867"/>
                  </a:lnTo>
                  <a:lnTo>
                    <a:pt x="43867" y="74787"/>
                  </a:lnTo>
                  <a:lnTo>
                    <a:pt x="20296" y="111856"/>
                  </a:lnTo>
                  <a:lnTo>
                    <a:pt x="5274" y="153875"/>
                  </a:lnTo>
                  <a:lnTo>
                    <a:pt x="0" y="199643"/>
                  </a:lnTo>
                  <a:lnTo>
                    <a:pt x="0" y="998219"/>
                  </a:lnTo>
                  <a:lnTo>
                    <a:pt x="5274" y="1043988"/>
                  </a:lnTo>
                  <a:lnTo>
                    <a:pt x="20296" y="1086007"/>
                  </a:lnTo>
                  <a:lnTo>
                    <a:pt x="43867" y="1123076"/>
                  </a:lnTo>
                  <a:lnTo>
                    <a:pt x="74787" y="1153996"/>
                  </a:lnTo>
                  <a:lnTo>
                    <a:pt x="111856" y="1177567"/>
                  </a:lnTo>
                  <a:lnTo>
                    <a:pt x="153875" y="1192589"/>
                  </a:lnTo>
                  <a:lnTo>
                    <a:pt x="199644" y="1197864"/>
                  </a:lnTo>
                  <a:lnTo>
                    <a:pt x="2328672" y="1197864"/>
                  </a:lnTo>
                  <a:lnTo>
                    <a:pt x="2374440" y="1192589"/>
                  </a:lnTo>
                  <a:lnTo>
                    <a:pt x="2416459" y="1177567"/>
                  </a:lnTo>
                  <a:lnTo>
                    <a:pt x="2453528" y="1153996"/>
                  </a:lnTo>
                  <a:lnTo>
                    <a:pt x="2484448" y="1123076"/>
                  </a:lnTo>
                  <a:lnTo>
                    <a:pt x="2508019" y="1086007"/>
                  </a:lnTo>
                  <a:lnTo>
                    <a:pt x="2523041" y="1043988"/>
                  </a:lnTo>
                  <a:lnTo>
                    <a:pt x="2528316" y="998219"/>
                  </a:lnTo>
                  <a:lnTo>
                    <a:pt x="2528316" y="199643"/>
                  </a:lnTo>
                  <a:lnTo>
                    <a:pt x="2523041" y="153875"/>
                  </a:lnTo>
                  <a:lnTo>
                    <a:pt x="2508019" y="111856"/>
                  </a:lnTo>
                  <a:lnTo>
                    <a:pt x="2484448" y="74787"/>
                  </a:lnTo>
                  <a:lnTo>
                    <a:pt x="2453528" y="43867"/>
                  </a:lnTo>
                  <a:lnTo>
                    <a:pt x="2416459" y="20296"/>
                  </a:lnTo>
                  <a:lnTo>
                    <a:pt x="2374440" y="5274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4176" y="2035175"/>
              <a:ext cx="2142617" cy="27432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4372" y="1274317"/>
            <a:ext cx="1200035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94981" y="1258569"/>
            <a:ext cx="1594230" cy="3048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527047" y="2903220"/>
            <a:ext cx="2430780" cy="1259205"/>
            <a:chOff x="1527047" y="2903220"/>
            <a:chExt cx="2430780" cy="1259205"/>
          </a:xfrm>
        </p:grpSpPr>
        <p:sp>
          <p:nvSpPr>
            <p:cNvPr id="13" name="object 13"/>
            <p:cNvSpPr/>
            <p:nvPr/>
          </p:nvSpPr>
          <p:spPr>
            <a:xfrm>
              <a:off x="1556003" y="2932176"/>
              <a:ext cx="2372995" cy="1201420"/>
            </a:xfrm>
            <a:custGeom>
              <a:avLst/>
              <a:gdLst/>
              <a:ahLst/>
              <a:cxnLst/>
              <a:rect l="l" t="t" r="r" b="b"/>
              <a:pathLst>
                <a:path w="2372995" h="1201420">
                  <a:moveTo>
                    <a:pt x="2172716" y="0"/>
                  </a:moveTo>
                  <a:lnTo>
                    <a:pt x="200152" y="0"/>
                  </a:lnTo>
                  <a:lnTo>
                    <a:pt x="154275" y="5288"/>
                  </a:lnTo>
                  <a:lnTo>
                    <a:pt x="112152" y="20352"/>
                  </a:lnTo>
                  <a:lnTo>
                    <a:pt x="74988" y="43987"/>
                  </a:lnTo>
                  <a:lnTo>
                    <a:pt x="43987" y="74988"/>
                  </a:lnTo>
                  <a:lnTo>
                    <a:pt x="20352" y="112152"/>
                  </a:lnTo>
                  <a:lnTo>
                    <a:pt x="5288" y="154275"/>
                  </a:lnTo>
                  <a:lnTo>
                    <a:pt x="0" y="200151"/>
                  </a:lnTo>
                  <a:lnTo>
                    <a:pt x="0" y="1000760"/>
                  </a:lnTo>
                  <a:lnTo>
                    <a:pt x="5288" y="1046636"/>
                  </a:lnTo>
                  <a:lnTo>
                    <a:pt x="20352" y="1088759"/>
                  </a:lnTo>
                  <a:lnTo>
                    <a:pt x="43987" y="1125923"/>
                  </a:lnTo>
                  <a:lnTo>
                    <a:pt x="74988" y="1156924"/>
                  </a:lnTo>
                  <a:lnTo>
                    <a:pt x="112152" y="1180559"/>
                  </a:lnTo>
                  <a:lnTo>
                    <a:pt x="154275" y="1195623"/>
                  </a:lnTo>
                  <a:lnTo>
                    <a:pt x="200152" y="1200912"/>
                  </a:lnTo>
                  <a:lnTo>
                    <a:pt x="2172716" y="1200912"/>
                  </a:lnTo>
                  <a:lnTo>
                    <a:pt x="2218592" y="1195623"/>
                  </a:lnTo>
                  <a:lnTo>
                    <a:pt x="2260715" y="1180559"/>
                  </a:lnTo>
                  <a:lnTo>
                    <a:pt x="2297879" y="1156924"/>
                  </a:lnTo>
                  <a:lnTo>
                    <a:pt x="2328880" y="1125923"/>
                  </a:lnTo>
                  <a:lnTo>
                    <a:pt x="2352515" y="1088759"/>
                  </a:lnTo>
                  <a:lnTo>
                    <a:pt x="2367579" y="1046636"/>
                  </a:lnTo>
                  <a:lnTo>
                    <a:pt x="2372868" y="1000760"/>
                  </a:lnTo>
                  <a:lnTo>
                    <a:pt x="2372868" y="200151"/>
                  </a:lnTo>
                  <a:lnTo>
                    <a:pt x="2367579" y="154275"/>
                  </a:lnTo>
                  <a:lnTo>
                    <a:pt x="2352515" y="112152"/>
                  </a:lnTo>
                  <a:lnTo>
                    <a:pt x="2328880" y="74988"/>
                  </a:lnTo>
                  <a:lnTo>
                    <a:pt x="2297879" y="43987"/>
                  </a:lnTo>
                  <a:lnTo>
                    <a:pt x="2260715" y="20352"/>
                  </a:lnTo>
                  <a:lnTo>
                    <a:pt x="2218592" y="5288"/>
                  </a:lnTo>
                  <a:lnTo>
                    <a:pt x="2172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56003" y="2932176"/>
              <a:ext cx="2372995" cy="1201420"/>
            </a:xfrm>
            <a:custGeom>
              <a:avLst/>
              <a:gdLst/>
              <a:ahLst/>
              <a:cxnLst/>
              <a:rect l="l" t="t" r="r" b="b"/>
              <a:pathLst>
                <a:path w="2372995" h="1201420">
                  <a:moveTo>
                    <a:pt x="0" y="200151"/>
                  </a:moveTo>
                  <a:lnTo>
                    <a:pt x="5288" y="154275"/>
                  </a:lnTo>
                  <a:lnTo>
                    <a:pt x="20352" y="112152"/>
                  </a:lnTo>
                  <a:lnTo>
                    <a:pt x="43987" y="74988"/>
                  </a:lnTo>
                  <a:lnTo>
                    <a:pt x="74988" y="43987"/>
                  </a:lnTo>
                  <a:lnTo>
                    <a:pt x="112152" y="20352"/>
                  </a:lnTo>
                  <a:lnTo>
                    <a:pt x="154275" y="5288"/>
                  </a:lnTo>
                  <a:lnTo>
                    <a:pt x="200152" y="0"/>
                  </a:lnTo>
                  <a:lnTo>
                    <a:pt x="2172716" y="0"/>
                  </a:lnTo>
                  <a:lnTo>
                    <a:pt x="2218592" y="5288"/>
                  </a:lnTo>
                  <a:lnTo>
                    <a:pt x="2260715" y="20352"/>
                  </a:lnTo>
                  <a:lnTo>
                    <a:pt x="2297879" y="43987"/>
                  </a:lnTo>
                  <a:lnTo>
                    <a:pt x="2328880" y="74988"/>
                  </a:lnTo>
                  <a:lnTo>
                    <a:pt x="2352515" y="112152"/>
                  </a:lnTo>
                  <a:lnTo>
                    <a:pt x="2367579" y="154275"/>
                  </a:lnTo>
                  <a:lnTo>
                    <a:pt x="2372868" y="200151"/>
                  </a:lnTo>
                  <a:lnTo>
                    <a:pt x="2372868" y="1000760"/>
                  </a:lnTo>
                  <a:lnTo>
                    <a:pt x="2367579" y="1046636"/>
                  </a:lnTo>
                  <a:lnTo>
                    <a:pt x="2352515" y="1088759"/>
                  </a:lnTo>
                  <a:lnTo>
                    <a:pt x="2328880" y="1125923"/>
                  </a:lnTo>
                  <a:lnTo>
                    <a:pt x="2297879" y="1156924"/>
                  </a:lnTo>
                  <a:lnTo>
                    <a:pt x="2260715" y="1180559"/>
                  </a:lnTo>
                  <a:lnTo>
                    <a:pt x="2218592" y="1195623"/>
                  </a:lnTo>
                  <a:lnTo>
                    <a:pt x="2172716" y="1200912"/>
                  </a:lnTo>
                  <a:lnTo>
                    <a:pt x="200152" y="1200912"/>
                  </a:lnTo>
                  <a:lnTo>
                    <a:pt x="154275" y="1195623"/>
                  </a:lnTo>
                  <a:lnTo>
                    <a:pt x="112152" y="1180559"/>
                  </a:lnTo>
                  <a:lnTo>
                    <a:pt x="74988" y="1156924"/>
                  </a:lnTo>
                  <a:lnTo>
                    <a:pt x="43987" y="1125923"/>
                  </a:lnTo>
                  <a:lnTo>
                    <a:pt x="20352" y="1088759"/>
                  </a:lnTo>
                  <a:lnTo>
                    <a:pt x="5288" y="1046636"/>
                  </a:lnTo>
                  <a:lnTo>
                    <a:pt x="0" y="1000760"/>
                  </a:lnTo>
                  <a:lnTo>
                    <a:pt x="0" y="200151"/>
                  </a:lnTo>
                  <a:close/>
                </a:path>
              </a:pathLst>
            </a:custGeom>
            <a:ln w="57912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6764" y="2978531"/>
              <a:ext cx="1594231" cy="3048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641335" y="2386583"/>
            <a:ext cx="1365885" cy="437515"/>
            <a:chOff x="7641335" y="2386583"/>
            <a:chExt cx="1365885" cy="437515"/>
          </a:xfrm>
        </p:grpSpPr>
        <p:sp>
          <p:nvSpPr>
            <p:cNvPr id="17" name="object 17"/>
            <p:cNvSpPr/>
            <p:nvPr/>
          </p:nvSpPr>
          <p:spPr>
            <a:xfrm>
              <a:off x="7641335" y="2386583"/>
              <a:ext cx="1365885" cy="437515"/>
            </a:xfrm>
            <a:custGeom>
              <a:avLst/>
              <a:gdLst/>
              <a:ahLst/>
              <a:cxnLst/>
              <a:rect l="l" t="t" r="r" b="b"/>
              <a:pathLst>
                <a:path w="1365884" h="437514">
                  <a:moveTo>
                    <a:pt x="1292606" y="0"/>
                  </a:moveTo>
                  <a:lnTo>
                    <a:pt x="72898" y="0"/>
                  </a:lnTo>
                  <a:lnTo>
                    <a:pt x="44523" y="5728"/>
                  </a:lnTo>
                  <a:lnTo>
                    <a:pt x="21351" y="21351"/>
                  </a:lnTo>
                  <a:lnTo>
                    <a:pt x="5728" y="44523"/>
                  </a:lnTo>
                  <a:lnTo>
                    <a:pt x="0" y="72898"/>
                  </a:lnTo>
                  <a:lnTo>
                    <a:pt x="0" y="364489"/>
                  </a:lnTo>
                  <a:lnTo>
                    <a:pt x="5728" y="392864"/>
                  </a:lnTo>
                  <a:lnTo>
                    <a:pt x="21351" y="416036"/>
                  </a:lnTo>
                  <a:lnTo>
                    <a:pt x="44523" y="431659"/>
                  </a:lnTo>
                  <a:lnTo>
                    <a:pt x="72898" y="437388"/>
                  </a:lnTo>
                  <a:lnTo>
                    <a:pt x="1292606" y="437388"/>
                  </a:lnTo>
                  <a:lnTo>
                    <a:pt x="1320980" y="431659"/>
                  </a:lnTo>
                  <a:lnTo>
                    <a:pt x="1344152" y="416036"/>
                  </a:lnTo>
                  <a:lnTo>
                    <a:pt x="1359775" y="392864"/>
                  </a:lnTo>
                  <a:lnTo>
                    <a:pt x="1365504" y="364489"/>
                  </a:lnTo>
                  <a:lnTo>
                    <a:pt x="1365504" y="72898"/>
                  </a:lnTo>
                  <a:lnTo>
                    <a:pt x="1359775" y="44523"/>
                  </a:lnTo>
                  <a:lnTo>
                    <a:pt x="1344152" y="21351"/>
                  </a:lnTo>
                  <a:lnTo>
                    <a:pt x="1320980" y="5728"/>
                  </a:lnTo>
                  <a:lnTo>
                    <a:pt x="129260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9968" y="2484373"/>
              <a:ext cx="987209" cy="24383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03167" y="1660737"/>
            <a:ext cx="628704" cy="68054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17597" y="2391105"/>
            <a:ext cx="909180" cy="213664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7190072" y="4434864"/>
            <a:ext cx="2695575" cy="1644650"/>
            <a:chOff x="7190072" y="4434864"/>
            <a:chExt cx="2695575" cy="1644650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90072" y="4434864"/>
              <a:ext cx="2695031" cy="164433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37220" y="5306872"/>
              <a:ext cx="848563" cy="30480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4301490" y="2135123"/>
            <a:ext cx="2282190" cy="379730"/>
          </a:xfrm>
          <a:custGeom>
            <a:avLst/>
            <a:gdLst/>
            <a:ahLst/>
            <a:cxnLst/>
            <a:rect l="l" t="t" r="r" b="b"/>
            <a:pathLst>
              <a:path w="2282190" h="379730">
                <a:moveTo>
                  <a:pt x="379475" y="0"/>
                </a:moveTo>
                <a:lnTo>
                  <a:pt x="0" y="189737"/>
                </a:lnTo>
                <a:lnTo>
                  <a:pt x="379475" y="379475"/>
                </a:lnTo>
                <a:lnTo>
                  <a:pt x="379475" y="252984"/>
                </a:lnTo>
                <a:lnTo>
                  <a:pt x="316230" y="252984"/>
                </a:lnTo>
                <a:lnTo>
                  <a:pt x="316230" y="126491"/>
                </a:lnTo>
                <a:lnTo>
                  <a:pt x="379475" y="126491"/>
                </a:lnTo>
                <a:lnTo>
                  <a:pt x="379475" y="0"/>
                </a:lnTo>
                <a:close/>
              </a:path>
              <a:path w="2282190" h="379730">
                <a:moveTo>
                  <a:pt x="379475" y="126491"/>
                </a:moveTo>
                <a:lnTo>
                  <a:pt x="316230" y="126491"/>
                </a:lnTo>
                <a:lnTo>
                  <a:pt x="316230" y="252984"/>
                </a:lnTo>
                <a:lnTo>
                  <a:pt x="379475" y="252984"/>
                </a:lnTo>
                <a:lnTo>
                  <a:pt x="379475" y="126491"/>
                </a:lnTo>
                <a:close/>
              </a:path>
              <a:path w="2282190" h="379730">
                <a:moveTo>
                  <a:pt x="2281682" y="126491"/>
                </a:moveTo>
                <a:lnTo>
                  <a:pt x="379475" y="126491"/>
                </a:lnTo>
                <a:lnTo>
                  <a:pt x="379475" y="252984"/>
                </a:lnTo>
                <a:lnTo>
                  <a:pt x="2281682" y="252984"/>
                </a:lnTo>
                <a:lnTo>
                  <a:pt x="2281682" y="12649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873705"/>
            <a:ext cx="6346825" cy="1097915"/>
            <a:chOff x="5096002" y="2873705"/>
            <a:chExt cx="6346825" cy="10979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574" y="2873705"/>
              <a:ext cx="6341999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3240024"/>
              <a:ext cx="1169924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8794" y="3240024"/>
              <a:ext cx="24993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3762" y="3240024"/>
              <a:ext cx="438632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605784"/>
              <a:ext cx="2019173" cy="36575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5531" y="1798143"/>
            <a:ext cx="3324242" cy="324345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0263" y="1583436"/>
            <a:ext cx="2788920" cy="2828925"/>
            <a:chOff x="1350263" y="1583436"/>
            <a:chExt cx="2788920" cy="2828925"/>
          </a:xfrm>
        </p:grpSpPr>
        <p:sp>
          <p:nvSpPr>
            <p:cNvPr id="3" name="object 3"/>
            <p:cNvSpPr/>
            <p:nvPr/>
          </p:nvSpPr>
          <p:spPr>
            <a:xfrm>
              <a:off x="1379219" y="1612392"/>
              <a:ext cx="2731135" cy="2771140"/>
            </a:xfrm>
            <a:custGeom>
              <a:avLst/>
              <a:gdLst/>
              <a:ahLst/>
              <a:cxnLst/>
              <a:rect l="l" t="t" r="r" b="b"/>
              <a:pathLst>
                <a:path w="2731135" h="2771140">
                  <a:moveTo>
                    <a:pt x="0" y="455168"/>
                  </a:moveTo>
                  <a:lnTo>
                    <a:pt x="2350" y="408637"/>
                  </a:lnTo>
                  <a:lnTo>
                    <a:pt x="9249" y="363449"/>
                  </a:lnTo>
                  <a:lnTo>
                    <a:pt x="20467" y="319833"/>
                  </a:lnTo>
                  <a:lnTo>
                    <a:pt x="35776" y="278016"/>
                  </a:lnTo>
                  <a:lnTo>
                    <a:pt x="54946" y="238229"/>
                  </a:lnTo>
                  <a:lnTo>
                    <a:pt x="77748" y="200700"/>
                  </a:lnTo>
                  <a:lnTo>
                    <a:pt x="103954" y="165659"/>
                  </a:lnTo>
                  <a:lnTo>
                    <a:pt x="133334" y="133334"/>
                  </a:lnTo>
                  <a:lnTo>
                    <a:pt x="165659" y="103954"/>
                  </a:lnTo>
                  <a:lnTo>
                    <a:pt x="200700" y="77748"/>
                  </a:lnTo>
                  <a:lnTo>
                    <a:pt x="238229" y="54946"/>
                  </a:lnTo>
                  <a:lnTo>
                    <a:pt x="278016" y="35776"/>
                  </a:lnTo>
                  <a:lnTo>
                    <a:pt x="319833" y="20467"/>
                  </a:lnTo>
                  <a:lnTo>
                    <a:pt x="363449" y="9249"/>
                  </a:lnTo>
                  <a:lnTo>
                    <a:pt x="408637" y="2350"/>
                  </a:lnTo>
                  <a:lnTo>
                    <a:pt x="455168" y="0"/>
                  </a:lnTo>
                  <a:lnTo>
                    <a:pt x="2275840" y="0"/>
                  </a:lnTo>
                  <a:lnTo>
                    <a:pt x="2322370" y="2350"/>
                  </a:lnTo>
                  <a:lnTo>
                    <a:pt x="2367558" y="9249"/>
                  </a:lnTo>
                  <a:lnTo>
                    <a:pt x="2411174" y="20467"/>
                  </a:lnTo>
                  <a:lnTo>
                    <a:pt x="2452991" y="35776"/>
                  </a:lnTo>
                  <a:lnTo>
                    <a:pt x="2492778" y="54946"/>
                  </a:lnTo>
                  <a:lnTo>
                    <a:pt x="2530307" y="77748"/>
                  </a:lnTo>
                  <a:lnTo>
                    <a:pt x="2565348" y="103954"/>
                  </a:lnTo>
                  <a:lnTo>
                    <a:pt x="2597673" y="133334"/>
                  </a:lnTo>
                  <a:lnTo>
                    <a:pt x="2627053" y="165659"/>
                  </a:lnTo>
                  <a:lnTo>
                    <a:pt x="2653259" y="200700"/>
                  </a:lnTo>
                  <a:lnTo>
                    <a:pt x="2676061" y="238229"/>
                  </a:lnTo>
                  <a:lnTo>
                    <a:pt x="2695231" y="278016"/>
                  </a:lnTo>
                  <a:lnTo>
                    <a:pt x="2710540" y="319833"/>
                  </a:lnTo>
                  <a:lnTo>
                    <a:pt x="2721758" y="363449"/>
                  </a:lnTo>
                  <a:lnTo>
                    <a:pt x="2728657" y="408637"/>
                  </a:lnTo>
                  <a:lnTo>
                    <a:pt x="2731008" y="455168"/>
                  </a:lnTo>
                  <a:lnTo>
                    <a:pt x="2731008" y="2315464"/>
                  </a:lnTo>
                  <a:lnTo>
                    <a:pt x="2728657" y="2361994"/>
                  </a:lnTo>
                  <a:lnTo>
                    <a:pt x="2721758" y="2407182"/>
                  </a:lnTo>
                  <a:lnTo>
                    <a:pt x="2710540" y="2450798"/>
                  </a:lnTo>
                  <a:lnTo>
                    <a:pt x="2695231" y="2492615"/>
                  </a:lnTo>
                  <a:lnTo>
                    <a:pt x="2676061" y="2532402"/>
                  </a:lnTo>
                  <a:lnTo>
                    <a:pt x="2653259" y="2569931"/>
                  </a:lnTo>
                  <a:lnTo>
                    <a:pt x="2627053" y="2604972"/>
                  </a:lnTo>
                  <a:lnTo>
                    <a:pt x="2597673" y="2637297"/>
                  </a:lnTo>
                  <a:lnTo>
                    <a:pt x="2565348" y="2666677"/>
                  </a:lnTo>
                  <a:lnTo>
                    <a:pt x="2530307" y="2692883"/>
                  </a:lnTo>
                  <a:lnTo>
                    <a:pt x="2492778" y="2715685"/>
                  </a:lnTo>
                  <a:lnTo>
                    <a:pt x="2452991" y="2734855"/>
                  </a:lnTo>
                  <a:lnTo>
                    <a:pt x="2411174" y="2750164"/>
                  </a:lnTo>
                  <a:lnTo>
                    <a:pt x="2367558" y="2761382"/>
                  </a:lnTo>
                  <a:lnTo>
                    <a:pt x="2322370" y="2768281"/>
                  </a:lnTo>
                  <a:lnTo>
                    <a:pt x="2275840" y="2770632"/>
                  </a:lnTo>
                  <a:lnTo>
                    <a:pt x="455168" y="2770632"/>
                  </a:lnTo>
                  <a:lnTo>
                    <a:pt x="408637" y="2768281"/>
                  </a:lnTo>
                  <a:lnTo>
                    <a:pt x="363449" y="2761382"/>
                  </a:lnTo>
                  <a:lnTo>
                    <a:pt x="319833" y="2750164"/>
                  </a:lnTo>
                  <a:lnTo>
                    <a:pt x="278016" y="2734855"/>
                  </a:lnTo>
                  <a:lnTo>
                    <a:pt x="238229" y="2715685"/>
                  </a:lnTo>
                  <a:lnTo>
                    <a:pt x="200700" y="2692883"/>
                  </a:lnTo>
                  <a:lnTo>
                    <a:pt x="165659" y="2666677"/>
                  </a:lnTo>
                  <a:lnTo>
                    <a:pt x="133334" y="2637297"/>
                  </a:lnTo>
                  <a:lnTo>
                    <a:pt x="103954" y="2604972"/>
                  </a:lnTo>
                  <a:lnTo>
                    <a:pt x="77748" y="2569931"/>
                  </a:lnTo>
                  <a:lnTo>
                    <a:pt x="54946" y="2532402"/>
                  </a:lnTo>
                  <a:lnTo>
                    <a:pt x="35776" y="2492615"/>
                  </a:lnTo>
                  <a:lnTo>
                    <a:pt x="20467" y="2450798"/>
                  </a:lnTo>
                  <a:lnTo>
                    <a:pt x="9249" y="2407182"/>
                  </a:lnTo>
                  <a:lnTo>
                    <a:pt x="2350" y="2361994"/>
                  </a:lnTo>
                  <a:lnTo>
                    <a:pt x="0" y="2315464"/>
                  </a:lnTo>
                  <a:lnTo>
                    <a:pt x="0" y="455168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36597" y="2861818"/>
              <a:ext cx="1161719" cy="27432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0965" y="549859"/>
            <a:ext cx="5512435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929628" y="1569719"/>
            <a:ext cx="3168650" cy="2026920"/>
            <a:chOff x="6929628" y="1569719"/>
            <a:chExt cx="3168650" cy="2026920"/>
          </a:xfrm>
        </p:grpSpPr>
        <p:sp>
          <p:nvSpPr>
            <p:cNvPr id="7" name="object 7"/>
            <p:cNvSpPr/>
            <p:nvPr/>
          </p:nvSpPr>
          <p:spPr>
            <a:xfrm>
              <a:off x="6958584" y="1598675"/>
              <a:ext cx="3110865" cy="1969135"/>
            </a:xfrm>
            <a:custGeom>
              <a:avLst/>
              <a:gdLst/>
              <a:ahLst/>
              <a:cxnLst/>
              <a:rect l="l" t="t" r="r" b="b"/>
              <a:pathLst>
                <a:path w="3110865" h="1969135">
                  <a:moveTo>
                    <a:pt x="0" y="328168"/>
                  </a:moveTo>
                  <a:lnTo>
                    <a:pt x="3558" y="279676"/>
                  </a:lnTo>
                  <a:lnTo>
                    <a:pt x="13895" y="233393"/>
                  </a:lnTo>
                  <a:lnTo>
                    <a:pt x="30502" y="189826"/>
                  </a:lnTo>
                  <a:lnTo>
                    <a:pt x="52873" y="149482"/>
                  </a:lnTo>
                  <a:lnTo>
                    <a:pt x="80498" y="112871"/>
                  </a:lnTo>
                  <a:lnTo>
                    <a:pt x="112871" y="80498"/>
                  </a:lnTo>
                  <a:lnTo>
                    <a:pt x="149482" y="52873"/>
                  </a:lnTo>
                  <a:lnTo>
                    <a:pt x="189826" y="30502"/>
                  </a:lnTo>
                  <a:lnTo>
                    <a:pt x="233393" y="13895"/>
                  </a:lnTo>
                  <a:lnTo>
                    <a:pt x="279676" y="3558"/>
                  </a:lnTo>
                  <a:lnTo>
                    <a:pt x="328168" y="0"/>
                  </a:lnTo>
                  <a:lnTo>
                    <a:pt x="2782316" y="0"/>
                  </a:lnTo>
                  <a:lnTo>
                    <a:pt x="2830807" y="3558"/>
                  </a:lnTo>
                  <a:lnTo>
                    <a:pt x="2877090" y="13895"/>
                  </a:lnTo>
                  <a:lnTo>
                    <a:pt x="2920657" y="30502"/>
                  </a:lnTo>
                  <a:lnTo>
                    <a:pt x="2961001" y="52873"/>
                  </a:lnTo>
                  <a:lnTo>
                    <a:pt x="2997612" y="80498"/>
                  </a:lnTo>
                  <a:lnTo>
                    <a:pt x="3029985" y="112871"/>
                  </a:lnTo>
                  <a:lnTo>
                    <a:pt x="3057610" y="149482"/>
                  </a:lnTo>
                  <a:lnTo>
                    <a:pt x="3079981" y="189826"/>
                  </a:lnTo>
                  <a:lnTo>
                    <a:pt x="3096588" y="233393"/>
                  </a:lnTo>
                  <a:lnTo>
                    <a:pt x="3106925" y="279676"/>
                  </a:lnTo>
                  <a:lnTo>
                    <a:pt x="3110484" y="328168"/>
                  </a:lnTo>
                  <a:lnTo>
                    <a:pt x="3110484" y="1640839"/>
                  </a:lnTo>
                  <a:lnTo>
                    <a:pt x="3106925" y="1689331"/>
                  </a:lnTo>
                  <a:lnTo>
                    <a:pt x="3096588" y="1735614"/>
                  </a:lnTo>
                  <a:lnTo>
                    <a:pt x="3079981" y="1779181"/>
                  </a:lnTo>
                  <a:lnTo>
                    <a:pt x="3057610" y="1819525"/>
                  </a:lnTo>
                  <a:lnTo>
                    <a:pt x="3029985" y="1856136"/>
                  </a:lnTo>
                  <a:lnTo>
                    <a:pt x="2997612" y="1888509"/>
                  </a:lnTo>
                  <a:lnTo>
                    <a:pt x="2961001" y="1916134"/>
                  </a:lnTo>
                  <a:lnTo>
                    <a:pt x="2920657" y="1938505"/>
                  </a:lnTo>
                  <a:lnTo>
                    <a:pt x="2877090" y="1955112"/>
                  </a:lnTo>
                  <a:lnTo>
                    <a:pt x="2830807" y="1965449"/>
                  </a:lnTo>
                  <a:lnTo>
                    <a:pt x="2782316" y="1969008"/>
                  </a:lnTo>
                  <a:lnTo>
                    <a:pt x="328168" y="1969008"/>
                  </a:lnTo>
                  <a:lnTo>
                    <a:pt x="279676" y="1965449"/>
                  </a:lnTo>
                  <a:lnTo>
                    <a:pt x="233393" y="1955112"/>
                  </a:lnTo>
                  <a:lnTo>
                    <a:pt x="189826" y="1938505"/>
                  </a:lnTo>
                  <a:lnTo>
                    <a:pt x="149482" y="1916134"/>
                  </a:lnTo>
                  <a:lnTo>
                    <a:pt x="112871" y="1888509"/>
                  </a:lnTo>
                  <a:lnTo>
                    <a:pt x="80498" y="1856136"/>
                  </a:lnTo>
                  <a:lnTo>
                    <a:pt x="52873" y="1819525"/>
                  </a:lnTo>
                  <a:lnTo>
                    <a:pt x="30502" y="1779181"/>
                  </a:lnTo>
                  <a:lnTo>
                    <a:pt x="13895" y="1735614"/>
                  </a:lnTo>
                  <a:lnTo>
                    <a:pt x="3558" y="1689331"/>
                  </a:lnTo>
                  <a:lnTo>
                    <a:pt x="0" y="1640839"/>
                  </a:lnTo>
                  <a:lnTo>
                    <a:pt x="0" y="328168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61860" y="1793747"/>
              <a:ext cx="2528570" cy="1198245"/>
            </a:xfrm>
            <a:custGeom>
              <a:avLst/>
              <a:gdLst/>
              <a:ahLst/>
              <a:cxnLst/>
              <a:rect l="l" t="t" r="r" b="b"/>
              <a:pathLst>
                <a:path w="2528570" h="1198245">
                  <a:moveTo>
                    <a:pt x="2328672" y="0"/>
                  </a:moveTo>
                  <a:lnTo>
                    <a:pt x="199644" y="0"/>
                  </a:lnTo>
                  <a:lnTo>
                    <a:pt x="153875" y="5274"/>
                  </a:lnTo>
                  <a:lnTo>
                    <a:pt x="111856" y="20296"/>
                  </a:lnTo>
                  <a:lnTo>
                    <a:pt x="74787" y="43867"/>
                  </a:lnTo>
                  <a:lnTo>
                    <a:pt x="43867" y="74787"/>
                  </a:lnTo>
                  <a:lnTo>
                    <a:pt x="20296" y="111856"/>
                  </a:lnTo>
                  <a:lnTo>
                    <a:pt x="5274" y="153875"/>
                  </a:lnTo>
                  <a:lnTo>
                    <a:pt x="0" y="199643"/>
                  </a:lnTo>
                  <a:lnTo>
                    <a:pt x="0" y="998219"/>
                  </a:lnTo>
                  <a:lnTo>
                    <a:pt x="5274" y="1043988"/>
                  </a:lnTo>
                  <a:lnTo>
                    <a:pt x="20296" y="1086007"/>
                  </a:lnTo>
                  <a:lnTo>
                    <a:pt x="43867" y="1123076"/>
                  </a:lnTo>
                  <a:lnTo>
                    <a:pt x="74787" y="1153996"/>
                  </a:lnTo>
                  <a:lnTo>
                    <a:pt x="111856" y="1177567"/>
                  </a:lnTo>
                  <a:lnTo>
                    <a:pt x="153875" y="1192589"/>
                  </a:lnTo>
                  <a:lnTo>
                    <a:pt x="199644" y="1197864"/>
                  </a:lnTo>
                  <a:lnTo>
                    <a:pt x="2328672" y="1197864"/>
                  </a:lnTo>
                  <a:lnTo>
                    <a:pt x="2374440" y="1192589"/>
                  </a:lnTo>
                  <a:lnTo>
                    <a:pt x="2416459" y="1177567"/>
                  </a:lnTo>
                  <a:lnTo>
                    <a:pt x="2453528" y="1153996"/>
                  </a:lnTo>
                  <a:lnTo>
                    <a:pt x="2484448" y="1123076"/>
                  </a:lnTo>
                  <a:lnTo>
                    <a:pt x="2508019" y="1086007"/>
                  </a:lnTo>
                  <a:lnTo>
                    <a:pt x="2523041" y="1043988"/>
                  </a:lnTo>
                  <a:lnTo>
                    <a:pt x="2528316" y="998219"/>
                  </a:lnTo>
                  <a:lnTo>
                    <a:pt x="2528316" y="199643"/>
                  </a:lnTo>
                  <a:lnTo>
                    <a:pt x="2523041" y="153875"/>
                  </a:lnTo>
                  <a:lnTo>
                    <a:pt x="2508019" y="111856"/>
                  </a:lnTo>
                  <a:lnTo>
                    <a:pt x="2484448" y="74787"/>
                  </a:lnTo>
                  <a:lnTo>
                    <a:pt x="2453528" y="43867"/>
                  </a:lnTo>
                  <a:lnTo>
                    <a:pt x="2416459" y="20296"/>
                  </a:lnTo>
                  <a:lnTo>
                    <a:pt x="2374440" y="5274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4176" y="2035175"/>
              <a:ext cx="2142617" cy="27432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4372" y="1274317"/>
            <a:ext cx="1200035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94981" y="1258569"/>
            <a:ext cx="1594230" cy="3048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527047" y="2903220"/>
            <a:ext cx="2430780" cy="1259205"/>
            <a:chOff x="1527047" y="2903220"/>
            <a:chExt cx="2430780" cy="1259205"/>
          </a:xfrm>
        </p:grpSpPr>
        <p:sp>
          <p:nvSpPr>
            <p:cNvPr id="13" name="object 13"/>
            <p:cNvSpPr/>
            <p:nvPr/>
          </p:nvSpPr>
          <p:spPr>
            <a:xfrm>
              <a:off x="1556003" y="2932176"/>
              <a:ext cx="2372995" cy="1201420"/>
            </a:xfrm>
            <a:custGeom>
              <a:avLst/>
              <a:gdLst/>
              <a:ahLst/>
              <a:cxnLst/>
              <a:rect l="l" t="t" r="r" b="b"/>
              <a:pathLst>
                <a:path w="2372995" h="1201420">
                  <a:moveTo>
                    <a:pt x="2172716" y="0"/>
                  </a:moveTo>
                  <a:lnTo>
                    <a:pt x="200152" y="0"/>
                  </a:lnTo>
                  <a:lnTo>
                    <a:pt x="154275" y="5288"/>
                  </a:lnTo>
                  <a:lnTo>
                    <a:pt x="112152" y="20352"/>
                  </a:lnTo>
                  <a:lnTo>
                    <a:pt x="74988" y="43987"/>
                  </a:lnTo>
                  <a:lnTo>
                    <a:pt x="43987" y="74988"/>
                  </a:lnTo>
                  <a:lnTo>
                    <a:pt x="20352" y="112152"/>
                  </a:lnTo>
                  <a:lnTo>
                    <a:pt x="5288" y="154275"/>
                  </a:lnTo>
                  <a:lnTo>
                    <a:pt x="0" y="200151"/>
                  </a:lnTo>
                  <a:lnTo>
                    <a:pt x="0" y="1000760"/>
                  </a:lnTo>
                  <a:lnTo>
                    <a:pt x="5288" y="1046636"/>
                  </a:lnTo>
                  <a:lnTo>
                    <a:pt x="20352" y="1088759"/>
                  </a:lnTo>
                  <a:lnTo>
                    <a:pt x="43987" y="1125923"/>
                  </a:lnTo>
                  <a:lnTo>
                    <a:pt x="74988" y="1156924"/>
                  </a:lnTo>
                  <a:lnTo>
                    <a:pt x="112152" y="1180559"/>
                  </a:lnTo>
                  <a:lnTo>
                    <a:pt x="154275" y="1195623"/>
                  </a:lnTo>
                  <a:lnTo>
                    <a:pt x="200152" y="1200912"/>
                  </a:lnTo>
                  <a:lnTo>
                    <a:pt x="2172716" y="1200912"/>
                  </a:lnTo>
                  <a:lnTo>
                    <a:pt x="2218592" y="1195623"/>
                  </a:lnTo>
                  <a:lnTo>
                    <a:pt x="2260715" y="1180559"/>
                  </a:lnTo>
                  <a:lnTo>
                    <a:pt x="2297879" y="1156924"/>
                  </a:lnTo>
                  <a:lnTo>
                    <a:pt x="2328880" y="1125923"/>
                  </a:lnTo>
                  <a:lnTo>
                    <a:pt x="2352515" y="1088759"/>
                  </a:lnTo>
                  <a:lnTo>
                    <a:pt x="2367579" y="1046636"/>
                  </a:lnTo>
                  <a:lnTo>
                    <a:pt x="2372868" y="1000760"/>
                  </a:lnTo>
                  <a:lnTo>
                    <a:pt x="2372868" y="200151"/>
                  </a:lnTo>
                  <a:lnTo>
                    <a:pt x="2367579" y="154275"/>
                  </a:lnTo>
                  <a:lnTo>
                    <a:pt x="2352515" y="112152"/>
                  </a:lnTo>
                  <a:lnTo>
                    <a:pt x="2328880" y="74988"/>
                  </a:lnTo>
                  <a:lnTo>
                    <a:pt x="2297879" y="43987"/>
                  </a:lnTo>
                  <a:lnTo>
                    <a:pt x="2260715" y="20352"/>
                  </a:lnTo>
                  <a:lnTo>
                    <a:pt x="2218592" y="5288"/>
                  </a:lnTo>
                  <a:lnTo>
                    <a:pt x="2172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56003" y="2932176"/>
              <a:ext cx="2372995" cy="1201420"/>
            </a:xfrm>
            <a:custGeom>
              <a:avLst/>
              <a:gdLst/>
              <a:ahLst/>
              <a:cxnLst/>
              <a:rect l="l" t="t" r="r" b="b"/>
              <a:pathLst>
                <a:path w="2372995" h="1201420">
                  <a:moveTo>
                    <a:pt x="0" y="200151"/>
                  </a:moveTo>
                  <a:lnTo>
                    <a:pt x="5288" y="154275"/>
                  </a:lnTo>
                  <a:lnTo>
                    <a:pt x="20352" y="112152"/>
                  </a:lnTo>
                  <a:lnTo>
                    <a:pt x="43987" y="74988"/>
                  </a:lnTo>
                  <a:lnTo>
                    <a:pt x="74988" y="43987"/>
                  </a:lnTo>
                  <a:lnTo>
                    <a:pt x="112152" y="20352"/>
                  </a:lnTo>
                  <a:lnTo>
                    <a:pt x="154275" y="5288"/>
                  </a:lnTo>
                  <a:lnTo>
                    <a:pt x="200152" y="0"/>
                  </a:lnTo>
                  <a:lnTo>
                    <a:pt x="2172716" y="0"/>
                  </a:lnTo>
                  <a:lnTo>
                    <a:pt x="2218592" y="5288"/>
                  </a:lnTo>
                  <a:lnTo>
                    <a:pt x="2260715" y="20352"/>
                  </a:lnTo>
                  <a:lnTo>
                    <a:pt x="2297879" y="43987"/>
                  </a:lnTo>
                  <a:lnTo>
                    <a:pt x="2328880" y="74988"/>
                  </a:lnTo>
                  <a:lnTo>
                    <a:pt x="2352515" y="112152"/>
                  </a:lnTo>
                  <a:lnTo>
                    <a:pt x="2367579" y="154275"/>
                  </a:lnTo>
                  <a:lnTo>
                    <a:pt x="2372868" y="200151"/>
                  </a:lnTo>
                  <a:lnTo>
                    <a:pt x="2372868" y="1000760"/>
                  </a:lnTo>
                  <a:lnTo>
                    <a:pt x="2367579" y="1046636"/>
                  </a:lnTo>
                  <a:lnTo>
                    <a:pt x="2352515" y="1088759"/>
                  </a:lnTo>
                  <a:lnTo>
                    <a:pt x="2328880" y="1125923"/>
                  </a:lnTo>
                  <a:lnTo>
                    <a:pt x="2297879" y="1156924"/>
                  </a:lnTo>
                  <a:lnTo>
                    <a:pt x="2260715" y="1180559"/>
                  </a:lnTo>
                  <a:lnTo>
                    <a:pt x="2218592" y="1195623"/>
                  </a:lnTo>
                  <a:lnTo>
                    <a:pt x="2172716" y="1200912"/>
                  </a:lnTo>
                  <a:lnTo>
                    <a:pt x="200152" y="1200912"/>
                  </a:lnTo>
                  <a:lnTo>
                    <a:pt x="154275" y="1195623"/>
                  </a:lnTo>
                  <a:lnTo>
                    <a:pt x="112152" y="1180559"/>
                  </a:lnTo>
                  <a:lnTo>
                    <a:pt x="74988" y="1156924"/>
                  </a:lnTo>
                  <a:lnTo>
                    <a:pt x="43987" y="1125923"/>
                  </a:lnTo>
                  <a:lnTo>
                    <a:pt x="20352" y="1088759"/>
                  </a:lnTo>
                  <a:lnTo>
                    <a:pt x="5288" y="1046636"/>
                  </a:lnTo>
                  <a:lnTo>
                    <a:pt x="0" y="1000760"/>
                  </a:lnTo>
                  <a:lnTo>
                    <a:pt x="0" y="200151"/>
                  </a:lnTo>
                  <a:close/>
                </a:path>
              </a:pathLst>
            </a:custGeom>
            <a:ln w="57912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6764" y="2978531"/>
              <a:ext cx="1594231" cy="3048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641335" y="2386583"/>
            <a:ext cx="1365885" cy="437515"/>
            <a:chOff x="7641335" y="2386583"/>
            <a:chExt cx="1365885" cy="437515"/>
          </a:xfrm>
        </p:grpSpPr>
        <p:sp>
          <p:nvSpPr>
            <p:cNvPr id="17" name="object 17"/>
            <p:cNvSpPr/>
            <p:nvPr/>
          </p:nvSpPr>
          <p:spPr>
            <a:xfrm>
              <a:off x="7641335" y="2386583"/>
              <a:ext cx="1365885" cy="437515"/>
            </a:xfrm>
            <a:custGeom>
              <a:avLst/>
              <a:gdLst/>
              <a:ahLst/>
              <a:cxnLst/>
              <a:rect l="l" t="t" r="r" b="b"/>
              <a:pathLst>
                <a:path w="1365884" h="437514">
                  <a:moveTo>
                    <a:pt x="1292606" y="0"/>
                  </a:moveTo>
                  <a:lnTo>
                    <a:pt x="72898" y="0"/>
                  </a:lnTo>
                  <a:lnTo>
                    <a:pt x="44523" y="5728"/>
                  </a:lnTo>
                  <a:lnTo>
                    <a:pt x="21351" y="21351"/>
                  </a:lnTo>
                  <a:lnTo>
                    <a:pt x="5728" y="44523"/>
                  </a:lnTo>
                  <a:lnTo>
                    <a:pt x="0" y="72898"/>
                  </a:lnTo>
                  <a:lnTo>
                    <a:pt x="0" y="364489"/>
                  </a:lnTo>
                  <a:lnTo>
                    <a:pt x="5728" y="392864"/>
                  </a:lnTo>
                  <a:lnTo>
                    <a:pt x="21351" y="416036"/>
                  </a:lnTo>
                  <a:lnTo>
                    <a:pt x="44523" y="431659"/>
                  </a:lnTo>
                  <a:lnTo>
                    <a:pt x="72898" y="437388"/>
                  </a:lnTo>
                  <a:lnTo>
                    <a:pt x="1292606" y="437388"/>
                  </a:lnTo>
                  <a:lnTo>
                    <a:pt x="1320980" y="431659"/>
                  </a:lnTo>
                  <a:lnTo>
                    <a:pt x="1344152" y="416036"/>
                  </a:lnTo>
                  <a:lnTo>
                    <a:pt x="1359775" y="392864"/>
                  </a:lnTo>
                  <a:lnTo>
                    <a:pt x="1365504" y="364489"/>
                  </a:lnTo>
                  <a:lnTo>
                    <a:pt x="1365504" y="72898"/>
                  </a:lnTo>
                  <a:lnTo>
                    <a:pt x="1359775" y="44523"/>
                  </a:lnTo>
                  <a:lnTo>
                    <a:pt x="1344152" y="21351"/>
                  </a:lnTo>
                  <a:lnTo>
                    <a:pt x="1320980" y="5728"/>
                  </a:lnTo>
                  <a:lnTo>
                    <a:pt x="129260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9968" y="2484373"/>
              <a:ext cx="987209" cy="24383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03167" y="1660737"/>
            <a:ext cx="628704" cy="68054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17597" y="2391105"/>
            <a:ext cx="909180" cy="213664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4292346" y="2645664"/>
            <a:ext cx="2531745" cy="379730"/>
          </a:xfrm>
          <a:custGeom>
            <a:avLst/>
            <a:gdLst/>
            <a:ahLst/>
            <a:cxnLst/>
            <a:rect l="l" t="t" r="r" b="b"/>
            <a:pathLst>
              <a:path w="2531745" h="379730">
                <a:moveTo>
                  <a:pt x="2152141" y="0"/>
                </a:moveTo>
                <a:lnTo>
                  <a:pt x="2152141" y="379475"/>
                </a:lnTo>
                <a:lnTo>
                  <a:pt x="2405126" y="252984"/>
                </a:lnTo>
                <a:lnTo>
                  <a:pt x="2215387" y="252984"/>
                </a:lnTo>
                <a:lnTo>
                  <a:pt x="2215387" y="126491"/>
                </a:lnTo>
                <a:lnTo>
                  <a:pt x="2405126" y="126491"/>
                </a:lnTo>
                <a:lnTo>
                  <a:pt x="2152141" y="0"/>
                </a:lnTo>
                <a:close/>
              </a:path>
              <a:path w="2531745" h="379730">
                <a:moveTo>
                  <a:pt x="2152141" y="126491"/>
                </a:moveTo>
                <a:lnTo>
                  <a:pt x="0" y="126491"/>
                </a:lnTo>
                <a:lnTo>
                  <a:pt x="0" y="252984"/>
                </a:lnTo>
                <a:lnTo>
                  <a:pt x="2152141" y="252984"/>
                </a:lnTo>
                <a:lnTo>
                  <a:pt x="2152141" y="126491"/>
                </a:lnTo>
                <a:close/>
              </a:path>
              <a:path w="2531745" h="379730">
                <a:moveTo>
                  <a:pt x="2405126" y="126491"/>
                </a:moveTo>
                <a:lnTo>
                  <a:pt x="2215387" y="126491"/>
                </a:lnTo>
                <a:lnTo>
                  <a:pt x="2215387" y="252984"/>
                </a:lnTo>
                <a:lnTo>
                  <a:pt x="2405126" y="252984"/>
                </a:lnTo>
                <a:lnTo>
                  <a:pt x="2531618" y="189737"/>
                </a:lnTo>
                <a:lnTo>
                  <a:pt x="2405126" y="12649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19301" y="1660737"/>
            <a:ext cx="630208" cy="68054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42661" y="2486279"/>
            <a:ext cx="1162075" cy="27432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7190072" y="4434864"/>
            <a:ext cx="2695575" cy="1644650"/>
            <a:chOff x="7190072" y="4434864"/>
            <a:chExt cx="2695575" cy="164465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90072" y="4434864"/>
              <a:ext cx="2695031" cy="164433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37220" y="5306872"/>
              <a:ext cx="848563" cy="304800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10965" y="549859"/>
            <a:ext cx="5512435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830568" y="2124455"/>
            <a:ext cx="2786380" cy="3304540"/>
            <a:chOff x="6830568" y="2124455"/>
            <a:chExt cx="2786380" cy="3304540"/>
          </a:xfrm>
        </p:grpSpPr>
        <p:sp>
          <p:nvSpPr>
            <p:cNvPr id="4" name="object 4"/>
            <p:cNvSpPr/>
            <p:nvPr/>
          </p:nvSpPr>
          <p:spPr>
            <a:xfrm>
              <a:off x="6859524" y="2464307"/>
              <a:ext cx="2727960" cy="2935605"/>
            </a:xfrm>
            <a:custGeom>
              <a:avLst/>
              <a:gdLst/>
              <a:ahLst/>
              <a:cxnLst/>
              <a:rect l="l" t="t" r="r" b="b"/>
              <a:pathLst>
                <a:path w="2727959" h="2935604">
                  <a:moveTo>
                    <a:pt x="0" y="454659"/>
                  </a:moveTo>
                  <a:lnTo>
                    <a:pt x="2347" y="408177"/>
                  </a:lnTo>
                  <a:lnTo>
                    <a:pt x="9238" y="363036"/>
                  </a:lnTo>
                  <a:lnTo>
                    <a:pt x="20442" y="319466"/>
                  </a:lnTo>
                  <a:lnTo>
                    <a:pt x="35732" y="277695"/>
                  </a:lnTo>
                  <a:lnTo>
                    <a:pt x="54879" y="237952"/>
                  </a:lnTo>
                  <a:lnTo>
                    <a:pt x="77654" y="200465"/>
                  </a:lnTo>
                  <a:lnTo>
                    <a:pt x="103829" y="165463"/>
                  </a:lnTo>
                  <a:lnTo>
                    <a:pt x="133175" y="133175"/>
                  </a:lnTo>
                  <a:lnTo>
                    <a:pt x="165463" y="103829"/>
                  </a:lnTo>
                  <a:lnTo>
                    <a:pt x="200465" y="77654"/>
                  </a:lnTo>
                  <a:lnTo>
                    <a:pt x="237952" y="54879"/>
                  </a:lnTo>
                  <a:lnTo>
                    <a:pt x="277695" y="35732"/>
                  </a:lnTo>
                  <a:lnTo>
                    <a:pt x="319466" y="20442"/>
                  </a:lnTo>
                  <a:lnTo>
                    <a:pt x="363036" y="9238"/>
                  </a:lnTo>
                  <a:lnTo>
                    <a:pt x="408177" y="2347"/>
                  </a:lnTo>
                  <a:lnTo>
                    <a:pt x="454659" y="0"/>
                  </a:lnTo>
                  <a:lnTo>
                    <a:pt x="2273300" y="0"/>
                  </a:lnTo>
                  <a:lnTo>
                    <a:pt x="2319782" y="2347"/>
                  </a:lnTo>
                  <a:lnTo>
                    <a:pt x="2364923" y="9238"/>
                  </a:lnTo>
                  <a:lnTo>
                    <a:pt x="2408493" y="20442"/>
                  </a:lnTo>
                  <a:lnTo>
                    <a:pt x="2450264" y="35732"/>
                  </a:lnTo>
                  <a:lnTo>
                    <a:pt x="2490007" y="54879"/>
                  </a:lnTo>
                  <a:lnTo>
                    <a:pt x="2527494" y="77654"/>
                  </a:lnTo>
                  <a:lnTo>
                    <a:pt x="2562496" y="103829"/>
                  </a:lnTo>
                  <a:lnTo>
                    <a:pt x="2594784" y="133175"/>
                  </a:lnTo>
                  <a:lnTo>
                    <a:pt x="2624130" y="165463"/>
                  </a:lnTo>
                  <a:lnTo>
                    <a:pt x="2650305" y="200465"/>
                  </a:lnTo>
                  <a:lnTo>
                    <a:pt x="2673080" y="237952"/>
                  </a:lnTo>
                  <a:lnTo>
                    <a:pt x="2692227" y="277695"/>
                  </a:lnTo>
                  <a:lnTo>
                    <a:pt x="2707517" y="319466"/>
                  </a:lnTo>
                  <a:lnTo>
                    <a:pt x="2718721" y="363036"/>
                  </a:lnTo>
                  <a:lnTo>
                    <a:pt x="2725612" y="408177"/>
                  </a:lnTo>
                  <a:lnTo>
                    <a:pt x="2727959" y="454659"/>
                  </a:lnTo>
                  <a:lnTo>
                    <a:pt x="2727959" y="2480564"/>
                  </a:lnTo>
                  <a:lnTo>
                    <a:pt x="2725612" y="2527046"/>
                  </a:lnTo>
                  <a:lnTo>
                    <a:pt x="2718721" y="2572187"/>
                  </a:lnTo>
                  <a:lnTo>
                    <a:pt x="2707517" y="2615757"/>
                  </a:lnTo>
                  <a:lnTo>
                    <a:pt x="2692227" y="2657528"/>
                  </a:lnTo>
                  <a:lnTo>
                    <a:pt x="2673080" y="2697271"/>
                  </a:lnTo>
                  <a:lnTo>
                    <a:pt x="2650305" y="2734758"/>
                  </a:lnTo>
                  <a:lnTo>
                    <a:pt x="2624130" y="2769760"/>
                  </a:lnTo>
                  <a:lnTo>
                    <a:pt x="2594784" y="2802048"/>
                  </a:lnTo>
                  <a:lnTo>
                    <a:pt x="2562496" y="2831394"/>
                  </a:lnTo>
                  <a:lnTo>
                    <a:pt x="2527494" y="2857569"/>
                  </a:lnTo>
                  <a:lnTo>
                    <a:pt x="2490007" y="2880344"/>
                  </a:lnTo>
                  <a:lnTo>
                    <a:pt x="2450264" y="2899491"/>
                  </a:lnTo>
                  <a:lnTo>
                    <a:pt x="2408493" y="2914781"/>
                  </a:lnTo>
                  <a:lnTo>
                    <a:pt x="2364923" y="2925985"/>
                  </a:lnTo>
                  <a:lnTo>
                    <a:pt x="2319782" y="2932876"/>
                  </a:lnTo>
                  <a:lnTo>
                    <a:pt x="2273300" y="2935223"/>
                  </a:lnTo>
                  <a:lnTo>
                    <a:pt x="454659" y="2935223"/>
                  </a:lnTo>
                  <a:lnTo>
                    <a:pt x="408177" y="2932876"/>
                  </a:lnTo>
                  <a:lnTo>
                    <a:pt x="363036" y="2925985"/>
                  </a:lnTo>
                  <a:lnTo>
                    <a:pt x="319466" y="2914781"/>
                  </a:lnTo>
                  <a:lnTo>
                    <a:pt x="277695" y="2899491"/>
                  </a:lnTo>
                  <a:lnTo>
                    <a:pt x="237952" y="2880344"/>
                  </a:lnTo>
                  <a:lnTo>
                    <a:pt x="200465" y="2857569"/>
                  </a:lnTo>
                  <a:lnTo>
                    <a:pt x="165463" y="2831394"/>
                  </a:lnTo>
                  <a:lnTo>
                    <a:pt x="133175" y="2802048"/>
                  </a:lnTo>
                  <a:lnTo>
                    <a:pt x="103829" y="2769760"/>
                  </a:lnTo>
                  <a:lnTo>
                    <a:pt x="77654" y="2734758"/>
                  </a:lnTo>
                  <a:lnTo>
                    <a:pt x="54879" y="2697271"/>
                  </a:lnTo>
                  <a:lnTo>
                    <a:pt x="35732" y="2657528"/>
                  </a:lnTo>
                  <a:lnTo>
                    <a:pt x="20442" y="2615757"/>
                  </a:lnTo>
                  <a:lnTo>
                    <a:pt x="9238" y="2572187"/>
                  </a:lnTo>
                  <a:lnTo>
                    <a:pt x="2347" y="2527046"/>
                  </a:lnTo>
                  <a:lnTo>
                    <a:pt x="0" y="2480564"/>
                  </a:lnTo>
                  <a:lnTo>
                    <a:pt x="0" y="454659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62800" y="2659379"/>
              <a:ext cx="2133600" cy="1198245"/>
            </a:xfrm>
            <a:custGeom>
              <a:avLst/>
              <a:gdLst/>
              <a:ahLst/>
              <a:cxnLst/>
              <a:rect l="l" t="t" r="r" b="b"/>
              <a:pathLst>
                <a:path w="2133600" h="1198245">
                  <a:moveTo>
                    <a:pt x="1933955" y="0"/>
                  </a:moveTo>
                  <a:lnTo>
                    <a:pt x="199644" y="0"/>
                  </a:lnTo>
                  <a:lnTo>
                    <a:pt x="153875" y="5274"/>
                  </a:lnTo>
                  <a:lnTo>
                    <a:pt x="111856" y="20296"/>
                  </a:lnTo>
                  <a:lnTo>
                    <a:pt x="74787" y="43867"/>
                  </a:lnTo>
                  <a:lnTo>
                    <a:pt x="43867" y="74787"/>
                  </a:lnTo>
                  <a:lnTo>
                    <a:pt x="20296" y="111856"/>
                  </a:lnTo>
                  <a:lnTo>
                    <a:pt x="5274" y="153875"/>
                  </a:lnTo>
                  <a:lnTo>
                    <a:pt x="0" y="199644"/>
                  </a:lnTo>
                  <a:lnTo>
                    <a:pt x="0" y="998220"/>
                  </a:lnTo>
                  <a:lnTo>
                    <a:pt x="5274" y="1043988"/>
                  </a:lnTo>
                  <a:lnTo>
                    <a:pt x="20296" y="1086007"/>
                  </a:lnTo>
                  <a:lnTo>
                    <a:pt x="43867" y="1123076"/>
                  </a:lnTo>
                  <a:lnTo>
                    <a:pt x="74787" y="1153996"/>
                  </a:lnTo>
                  <a:lnTo>
                    <a:pt x="111856" y="1177567"/>
                  </a:lnTo>
                  <a:lnTo>
                    <a:pt x="153875" y="1192589"/>
                  </a:lnTo>
                  <a:lnTo>
                    <a:pt x="199644" y="1197864"/>
                  </a:lnTo>
                  <a:lnTo>
                    <a:pt x="1933955" y="1197864"/>
                  </a:lnTo>
                  <a:lnTo>
                    <a:pt x="1979724" y="1192589"/>
                  </a:lnTo>
                  <a:lnTo>
                    <a:pt x="2021743" y="1177567"/>
                  </a:lnTo>
                  <a:lnTo>
                    <a:pt x="2058812" y="1153996"/>
                  </a:lnTo>
                  <a:lnTo>
                    <a:pt x="2089732" y="1123076"/>
                  </a:lnTo>
                  <a:lnTo>
                    <a:pt x="2113303" y="1086007"/>
                  </a:lnTo>
                  <a:lnTo>
                    <a:pt x="2128325" y="1043988"/>
                  </a:lnTo>
                  <a:lnTo>
                    <a:pt x="2133600" y="998220"/>
                  </a:lnTo>
                  <a:lnTo>
                    <a:pt x="2133600" y="199644"/>
                  </a:lnTo>
                  <a:lnTo>
                    <a:pt x="2128325" y="153875"/>
                  </a:lnTo>
                  <a:lnTo>
                    <a:pt x="2113303" y="111856"/>
                  </a:lnTo>
                  <a:lnTo>
                    <a:pt x="2089732" y="74787"/>
                  </a:lnTo>
                  <a:lnTo>
                    <a:pt x="2058812" y="43867"/>
                  </a:lnTo>
                  <a:lnTo>
                    <a:pt x="2021743" y="20296"/>
                  </a:lnTo>
                  <a:lnTo>
                    <a:pt x="1979724" y="5274"/>
                  </a:lnTo>
                  <a:lnTo>
                    <a:pt x="193395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5370" y="2901061"/>
              <a:ext cx="1672971" cy="2133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6302" y="2124455"/>
              <a:ext cx="1594611" cy="304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542276" y="3252216"/>
              <a:ext cx="1367155" cy="437515"/>
            </a:xfrm>
            <a:custGeom>
              <a:avLst/>
              <a:gdLst/>
              <a:ahLst/>
              <a:cxnLst/>
              <a:rect l="l" t="t" r="r" b="b"/>
              <a:pathLst>
                <a:path w="1367154" h="437514">
                  <a:moveTo>
                    <a:pt x="1294129" y="0"/>
                  </a:moveTo>
                  <a:lnTo>
                    <a:pt x="72898" y="0"/>
                  </a:lnTo>
                  <a:lnTo>
                    <a:pt x="44523" y="5728"/>
                  </a:lnTo>
                  <a:lnTo>
                    <a:pt x="21351" y="21351"/>
                  </a:lnTo>
                  <a:lnTo>
                    <a:pt x="5728" y="44523"/>
                  </a:lnTo>
                  <a:lnTo>
                    <a:pt x="0" y="72898"/>
                  </a:lnTo>
                  <a:lnTo>
                    <a:pt x="0" y="364490"/>
                  </a:lnTo>
                  <a:lnTo>
                    <a:pt x="5728" y="392864"/>
                  </a:lnTo>
                  <a:lnTo>
                    <a:pt x="21351" y="416036"/>
                  </a:lnTo>
                  <a:lnTo>
                    <a:pt x="44523" y="431659"/>
                  </a:lnTo>
                  <a:lnTo>
                    <a:pt x="72898" y="437388"/>
                  </a:lnTo>
                  <a:lnTo>
                    <a:pt x="1294129" y="437388"/>
                  </a:lnTo>
                  <a:lnTo>
                    <a:pt x="1322504" y="431659"/>
                  </a:lnTo>
                  <a:lnTo>
                    <a:pt x="1345676" y="416036"/>
                  </a:lnTo>
                  <a:lnTo>
                    <a:pt x="1361299" y="392864"/>
                  </a:lnTo>
                  <a:lnTo>
                    <a:pt x="1367027" y="364490"/>
                  </a:lnTo>
                  <a:lnTo>
                    <a:pt x="1367027" y="72898"/>
                  </a:lnTo>
                  <a:lnTo>
                    <a:pt x="1361299" y="44523"/>
                  </a:lnTo>
                  <a:lnTo>
                    <a:pt x="1345676" y="21351"/>
                  </a:lnTo>
                  <a:lnTo>
                    <a:pt x="1322504" y="5728"/>
                  </a:lnTo>
                  <a:lnTo>
                    <a:pt x="1294129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1290" y="3350386"/>
              <a:ext cx="987209" cy="24383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2776" y="3015168"/>
            <a:ext cx="1480348" cy="148034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8851" y="4636261"/>
            <a:ext cx="1124712" cy="3048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162800" y="3954779"/>
            <a:ext cx="2133600" cy="1198245"/>
            <a:chOff x="7162800" y="3954779"/>
            <a:chExt cx="2133600" cy="1198245"/>
          </a:xfrm>
        </p:grpSpPr>
        <p:sp>
          <p:nvSpPr>
            <p:cNvPr id="13" name="object 13"/>
            <p:cNvSpPr/>
            <p:nvPr/>
          </p:nvSpPr>
          <p:spPr>
            <a:xfrm>
              <a:off x="7162800" y="3954779"/>
              <a:ext cx="2133600" cy="1198245"/>
            </a:xfrm>
            <a:custGeom>
              <a:avLst/>
              <a:gdLst/>
              <a:ahLst/>
              <a:cxnLst/>
              <a:rect l="l" t="t" r="r" b="b"/>
              <a:pathLst>
                <a:path w="2133600" h="1198245">
                  <a:moveTo>
                    <a:pt x="1933955" y="0"/>
                  </a:moveTo>
                  <a:lnTo>
                    <a:pt x="199644" y="0"/>
                  </a:lnTo>
                  <a:lnTo>
                    <a:pt x="153875" y="5274"/>
                  </a:lnTo>
                  <a:lnTo>
                    <a:pt x="111856" y="20296"/>
                  </a:lnTo>
                  <a:lnTo>
                    <a:pt x="74787" y="43867"/>
                  </a:lnTo>
                  <a:lnTo>
                    <a:pt x="43867" y="74787"/>
                  </a:lnTo>
                  <a:lnTo>
                    <a:pt x="20296" y="111856"/>
                  </a:lnTo>
                  <a:lnTo>
                    <a:pt x="5274" y="153875"/>
                  </a:lnTo>
                  <a:lnTo>
                    <a:pt x="0" y="199644"/>
                  </a:lnTo>
                  <a:lnTo>
                    <a:pt x="0" y="998220"/>
                  </a:lnTo>
                  <a:lnTo>
                    <a:pt x="5274" y="1043988"/>
                  </a:lnTo>
                  <a:lnTo>
                    <a:pt x="20296" y="1086007"/>
                  </a:lnTo>
                  <a:lnTo>
                    <a:pt x="43867" y="1123076"/>
                  </a:lnTo>
                  <a:lnTo>
                    <a:pt x="74787" y="1153996"/>
                  </a:lnTo>
                  <a:lnTo>
                    <a:pt x="111856" y="1177567"/>
                  </a:lnTo>
                  <a:lnTo>
                    <a:pt x="153875" y="1192589"/>
                  </a:lnTo>
                  <a:lnTo>
                    <a:pt x="199644" y="1197864"/>
                  </a:lnTo>
                  <a:lnTo>
                    <a:pt x="1933955" y="1197864"/>
                  </a:lnTo>
                  <a:lnTo>
                    <a:pt x="1979724" y="1192589"/>
                  </a:lnTo>
                  <a:lnTo>
                    <a:pt x="2021743" y="1177567"/>
                  </a:lnTo>
                  <a:lnTo>
                    <a:pt x="2058812" y="1153996"/>
                  </a:lnTo>
                  <a:lnTo>
                    <a:pt x="2089732" y="1123076"/>
                  </a:lnTo>
                  <a:lnTo>
                    <a:pt x="2113303" y="1086007"/>
                  </a:lnTo>
                  <a:lnTo>
                    <a:pt x="2128325" y="1043988"/>
                  </a:lnTo>
                  <a:lnTo>
                    <a:pt x="2133600" y="998220"/>
                  </a:lnTo>
                  <a:lnTo>
                    <a:pt x="2133600" y="199644"/>
                  </a:lnTo>
                  <a:lnTo>
                    <a:pt x="2128325" y="153875"/>
                  </a:lnTo>
                  <a:lnTo>
                    <a:pt x="2113303" y="111856"/>
                  </a:lnTo>
                  <a:lnTo>
                    <a:pt x="2089732" y="74787"/>
                  </a:lnTo>
                  <a:lnTo>
                    <a:pt x="2058812" y="43867"/>
                  </a:lnTo>
                  <a:lnTo>
                    <a:pt x="2021743" y="20296"/>
                  </a:lnTo>
                  <a:lnTo>
                    <a:pt x="1979724" y="5274"/>
                  </a:lnTo>
                  <a:lnTo>
                    <a:pt x="193395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05370" y="4196156"/>
              <a:ext cx="1666494" cy="21366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542275" y="4547615"/>
              <a:ext cx="1367155" cy="437515"/>
            </a:xfrm>
            <a:custGeom>
              <a:avLst/>
              <a:gdLst/>
              <a:ahLst/>
              <a:cxnLst/>
              <a:rect l="l" t="t" r="r" b="b"/>
              <a:pathLst>
                <a:path w="1367154" h="437514">
                  <a:moveTo>
                    <a:pt x="1294129" y="0"/>
                  </a:moveTo>
                  <a:lnTo>
                    <a:pt x="72898" y="0"/>
                  </a:lnTo>
                  <a:lnTo>
                    <a:pt x="44523" y="5728"/>
                  </a:lnTo>
                  <a:lnTo>
                    <a:pt x="21351" y="21351"/>
                  </a:lnTo>
                  <a:lnTo>
                    <a:pt x="5728" y="44523"/>
                  </a:lnTo>
                  <a:lnTo>
                    <a:pt x="0" y="72897"/>
                  </a:lnTo>
                  <a:lnTo>
                    <a:pt x="0" y="364489"/>
                  </a:lnTo>
                  <a:lnTo>
                    <a:pt x="5728" y="392864"/>
                  </a:lnTo>
                  <a:lnTo>
                    <a:pt x="21351" y="416036"/>
                  </a:lnTo>
                  <a:lnTo>
                    <a:pt x="44523" y="431659"/>
                  </a:lnTo>
                  <a:lnTo>
                    <a:pt x="72898" y="437387"/>
                  </a:lnTo>
                  <a:lnTo>
                    <a:pt x="1294129" y="437387"/>
                  </a:lnTo>
                  <a:lnTo>
                    <a:pt x="1322504" y="431659"/>
                  </a:lnTo>
                  <a:lnTo>
                    <a:pt x="1345676" y="416036"/>
                  </a:lnTo>
                  <a:lnTo>
                    <a:pt x="1361299" y="392864"/>
                  </a:lnTo>
                  <a:lnTo>
                    <a:pt x="1367027" y="364489"/>
                  </a:lnTo>
                  <a:lnTo>
                    <a:pt x="1367027" y="72897"/>
                  </a:lnTo>
                  <a:lnTo>
                    <a:pt x="1361299" y="44523"/>
                  </a:lnTo>
                  <a:lnTo>
                    <a:pt x="1345676" y="21351"/>
                  </a:lnTo>
                  <a:lnTo>
                    <a:pt x="1322504" y="5728"/>
                  </a:lnTo>
                  <a:lnTo>
                    <a:pt x="129412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1290" y="4646040"/>
              <a:ext cx="987209" cy="24383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3125470" y="3432175"/>
            <a:ext cx="4278630" cy="280035"/>
          </a:xfrm>
          <a:custGeom>
            <a:avLst/>
            <a:gdLst/>
            <a:ahLst/>
            <a:cxnLst/>
            <a:rect l="l" t="t" r="r" b="b"/>
            <a:pathLst>
              <a:path w="4278630" h="280035">
                <a:moveTo>
                  <a:pt x="4145064" y="44073"/>
                </a:moveTo>
                <a:lnTo>
                  <a:pt x="0" y="235838"/>
                </a:lnTo>
                <a:lnTo>
                  <a:pt x="2031" y="280035"/>
                </a:lnTo>
                <a:lnTo>
                  <a:pt x="4147141" y="88273"/>
                </a:lnTo>
                <a:lnTo>
                  <a:pt x="4145064" y="44073"/>
                </a:lnTo>
                <a:close/>
              </a:path>
              <a:path w="4278630" h="280035">
                <a:moveTo>
                  <a:pt x="4240204" y="43052"/>
                </a:moveTo>
                <a:lnTo>
                  <a:pt x="4167124" y="43052"/>
                </a:lnTo>
                <a:lnTo>
                  <a:pt x="4169282" y="87249"/>
                </a:lnTo>
                <a:lnTo>
                  <a:pt x="4147141" y="88273"/>
                </a:lnTo>
                <a:lnTo>
                  <a:pt x="4149216" y="132461"/>
                </a:lnTo>
                <a:lnTo>
                  <a:pt x="4278630" y="60071"/>
                </a:lnTo>
                <a:lnTo>
                  <a:pt x="4240204" y="43052"/>
                </a:lnTo>
                <a:close/>
              </a:path>
              <a:path w="4278630" h="280035">
                <a:moveTo>
                  <a:pt x="4167124" y="43052"/>
                </a:moveTo>
                <a:lnTo>
                  <a:pt x="4145064" y="44073"/>
                </a:lnTo>
                <a:lnTo>
                  <a:pt x="4147141" y="88273"/>
                </a:lnTo>
                <a:lnTo>
                  <a:pt x="4169282" y="87249"/>
                </a:lnTo>
                <a:lnTo>
                  <a:pt x="4167124" y="43052"/>
                </a:lnTo>
                <a:close/>
              </a:path>
              <a:path w="4278630" h="280035">
                <a:moveTo>
                  <a:pt x="4142994" y="0"/>
                </a:moveTo>
                <a:lnTo>
                  <a:pt x="4145064" y="44073"/>
                </a:lnTo>
                <a:lnTo>
                  <a:pt x="4167124" y="43052"/>
                </a:lnTo>
                <a:lnTo>
                  <a:pt x="4240204" y="43052"/>
                </a:lnTo>
                <a:lnTo>
                  <a:pt x="414299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22295" y="3868292"/>
            <a:ext cx="4389755" cy="904240"/>
          </a:xfrm>
          <a:custGeom>
            <a:avLst/>
            <a:gdLst/>
            <a:ahLst/>
            <a:cxnLst/>
            <a:rect l="l" t="t" r="r" b="b"/>
            <a:pathLst>
              <a:path w="4389755" h="904239">
                <a:moveTo>
                  <a:pt x="4254971" y="860438"/>
                </a:moveTo>
                <a:lnTo>
                  <a:pt x="4246626" y="903858"/>
                </a:lnTo>
                <a:lnTo>
                  <a:pt x="4386211" y="864615"/>
                </a:lnTo>
                <a:lnTo>
                  <a:pt x="4276725" y="864615"/>
                </a:lnTo>
                <a:lnTo>
                  <a:pt x="4254971" y="860438"/>
                </a:lnTo>
                <a:close/>
              </a:path>
              <a:path w="4389755" h="904239">
                <a:moveTo>
                  <a:pt x="4263315" y="817022"/>
                </a:moveTo>
                <a:lnTo>
                  <a:pt x="4254971" y="860438"/>
                </a:lnTo>
                <a:lnTo>
                  <a:pt x="4276725" y="864615"/>
                </a:lnTo>
                <a:lnTo>
                  <a:pt x="4284980" y="821181"/>
                </a:lnTo>
                <a:lnTo>
                  <a:pt x="4263315" y="817022"/>
                </a:lnTo>
                <a:close/>
              </a:path>
              <a:path w="4389755" h="904239">
                <a:moveTo>
                  <a:pt x="4271645" y="773683"/>
                </a:moveTo>
                <a:lnTo>
                  <a:pt x="4263315" y="817022"/>
                </a:lnTo>
                <a:lnTo>
                  <a:pt x="4284980" y="821181"/>
                </a:lnTo>
                <a:lnTo>
                  <a:pt x="4276725" y="864615"/>
                </a:lnTo>
                <a:lnTo>
                  <a:pt x="4386211" y="864615"/>
                </a:lnTo>
                <a:lnTo>
                  <a:pt x="4389374" y="863726"/>
                </a:lnTo>
                <a:lnTo>
                  <a:pt x="4271645" y="773683"/>
                </a:lnTo>
                <a:close/>
              </a:path>
              <a:path w="4389755" h="904239">
                <a:moveTo>
                  <a:pt x="8381" y="0"/>
                </a:moveTo>
                <a:lnTo>
                  <a:pt x="0" y="43433"/>
                </a:lnTo>
                <a:lnTo>
                  <a:pt x="4254971" y="860438"/>
                </a:lnTo>
                <a:lnTo>
                  <a:pt x="4263315" y="817022"/>
                </a:lnTo>
                <a:lnTo>
                  <a:pt x="838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9963150" cy="853440"/>
            <a:chOff x="1056436" y="3007486"/>
            <a:chExt cx="9963150" cy="8534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63116" y="3007486"/>
              <a:ext cx="9856089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433902"/>
              <a:ext cx="2427732" cy="42702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436" y="2130247"/>
            <a:ext cx="4218559" cy="73182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3190" y="2750820"/>
            <a:ext cx="3893947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609600"/>
            <a:ext cx="10972800" cy="55994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86765" y="609600"/>
            <a:ext cx="10795635" cy="52908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37558" y="549859"/>
            <a:ext cx="3659505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39952" y="1882139"/>
            <a:ext cx="9706610" cy="4200525"/>
            <a:chOff x="1139952" y="1882139"/>
            <a:chExt cx="9706610" cy="4200525"/>
          </a:xfrm>
        </p:grpSpPr>
        <p:sp>
          <p:nvSpPr>
            <p:cNvPr id="4" name="object 4"/>
            <p:cNvSpPr/>
            <p:nvPr/>
          </p:nvSpPr>
          <p:spPr>
            <a:xfrm>
              <a:off x="1168908" y="1911095"/>
              <a:ext cx="9648825" cy="4142740"/>
            </a:xfrm>
            <a:custGeom>
              <a:avLst/>
              <a:gdLst/>
              <a:ahLst/>
              <a:cxnLst/>
              <a:rect l="l" t="t" r="r" b="b"/>
              <a:pathLst>
                <a:path w="9648825" h="4142740">
                  <a:moveTo>
                    <a:pt x="0" y="690371"/>
                  </a:moveTo>
                  <a:lnTo>
                    <a:pt x="1592" y="643108"/>
                  </a:lnTo>
                  <a:lnTo>
                    <a:pt x="6302" y="596698"/>
                  </a:lnTo>
                  <a:lnTo>
                    <a:pt x="14027" y="551245"/>
                  </a:lnTo>
                  <a:lnTo>
                    <a:pt x="24662" y="506853"/>
                  </a:lnTo>
                  <a:lnTo>
                    <a:pt x="38106" y="463623"/>
                  </a:lnTo>
                  <a:lnTo>
                    <a:pt x="54256" y="421659"/>
                  </a:lnTo>
                  <a:lnTo>
                    <a:pt x="73009" y="381064"/>
                  </a:lnTo>
                  <a:lnTo>
                    <a:pt x="94262" y="341940"/>
                  </a:lnTo>
                  <a:lnTo>
                    <a:pt x="117912" y="304390"/>
                  </a:lnTo>
                  <a:lnTo>
                    <a:pt x="143856" y="268518"/>
                  </a:lnTo>
                  <a:lnTo>
                    <a:pt x="171991" y="234425"/>
                  </a:lnTo>
                  <a:lnTo>
                    <a:pt x="202215" y="202215"/>
                  </a:lnTo>
                  <a:lnTo>
                    <a:pt x="234425" y="171991"/>
                  </a:lnTo>
                  <a:lnTo>
                    <a:pt x="268518" y="143856"/>
                  </a:lnTo>
                  <a:lnTo>
                    <a:pt x="304390" y="117912"/>
                  </a:lnTo>
                  <a:lnTo>
                    <a:pt x="341940" y="94262"/>
                  </a:lnTo>
                  <a:lnTo>
                    <a:pt x="381064" y="73009"/>
                  </a:lnTo>
                  <a:lnTo>
                    <a:pt x="421659" y="54256"/>
                  </a:lnTo>
                  <a:lnTo>
                    <a:pt x="463623" y="38106"/>
                  </a:lnTo>
                  <a:lnTo>
                    <a:pt x="506853" y="24662"/>
                  </a:lnTo>
                  <a:lnTo>
                    <a:pt x="551245" y="14027"/>
                  </a:lnTo>
                  <a:lnTo>
                    <a:pt x="596698" y="6302"/>
                  </a:lnTo>
                  <a:lnTo>
                    <a:pt x="643108" y="1592"/>
                  </a:lnTo>
                  <a:lnTo>
                    <a:pt x="690372" y="0"/>
                  </a:lnTo>
                  <a:lnTo>
                    <a:pt x="8958072" y="0"/>
                  </a:lnTo>
                  <a:lnTo>
                    <a:pt x="9005335" y="1592"/>
                  </a:lnTo>
                  <a:lnTo>
                    <a:pt x="9051745" y="6302"/>
                  </a:lnTo>
                  <a:lnTo>
                    <a:pt x="9097198" y="14027"/>
                  </a:lnTo>
                  <a:lnTo>
                    <a:pt x="9141590" y="24662"/>
                  </a:lnTo>
                  <a:lnTo>
                    <a:pt x="9184820" y="38106"/>
                  </a:lnTo>
                  <a:lnTo>
                    <a:pt x="9226784" y="54256"/>
                  </a:lnTo>
                  <a:lnTo>
                    <a:pt x="9267379" y="73009"/>
                  </a:lnTo>
                  <a:lnTo>
                    <a:pt x="9306503" y="94262"/>
                  </a:lnTo>
                  <a:lnTo>
                    <a:pt x="9344053" y="117912"/>
                  </a:lnTo>
                  <a:lnTo>
                    <a:pt x="9379925" y="143856"/>
                  </a:lnTo>
                  <a:lnTo>
                    <a:pt x="9414018" y="171991"/>
                  </a:lnTo>
                  <a:lnTo>
                    <a:pt x="9446228" y="202215"/>
                  </a:lnTo>
                  <a:lnTo>
                    <a:pt x="9476452" y="234425"/>
                  </a:lnTo>
                  <a:lnTo>
                    <a:pt x="9504587" y="268518"/>
                  </a:lnTo>
                  <a:lnTo>
                    <a:pt x="9530531" y="304390"/>
                  </a:lnTo>
                  <a:lnTo>
                    <a:pt x="9554181" y="341940"/>
                  </a:lnTo>
                  <a:lnTo>
                    <a:pt x="9575434" y="381064"/>
                  </a:lnTo>
                  <a:lnTo>
                    <a:pt x="9594187" y="421659"/>
                  </a:lnTo>
                  <a:lnTo>
                    <a:pt x="9610337" y="463623"/>
                  </a:lnTo>
                  <a:lnTo>
                    <a:pt x="9623781" y="506853"/>
                  </a:lnTo>
                  <a:lnTo>
                    <a:pt x="9634416" y="551245"/>
                  </a:lnTo>
                  <a:lnTo>
                    <a:pt x="9642141" y="596698"/>
                  </a:lnTo>
                  <a:lnTo>
                    <a:pt x="9646851" y="643108"/>
                  </a:lnTo>
                  <a:lnTo>
                    <a:pt x="9648444" y="690371"/>
                  </a:lnTo>
                  <a:lnTo>
                    <a:pt x="9648444" y="3451859"/>
                  </a:lnTo>
                  <a:lnTo>
                    <a:pt x="9646851" y="3499126"/>
                  </a:lnTo>
                  <a:lnTo>
                    <a:pt x="9642141" y="3545538"/>
                  </a:lnTo>
                  <a:lnTo>
                    <a:pt x="9634416" y="3590993"/>
                  </a:lnTo>
                  <a:lnTo>
                    <a:pt x="9623781" y="3635387"/>
                  </a:lnTo>
                  <a:lnTo>
                    <a:pt x="9610337" y="3678618"/>
                  </a:lnTo>
                  <a:lnTo>
                    <a:pt x="9594187" y="3720582"/>
                  </a:lnTo>
                  <a:lnTo>
                    <a:pt x="9575434" y="3761178"/>
                  </a:lnTo>
                  <a:lnTo>
                    <a:pt x="9554181" y="3800302"/>
                  </a:lnTo>
                  <a:lnTo>
                    <a:pt x="9530531" y="3837852"/>
                  </a:lnTo>
                  <a:lnTo>
                    <a:pt x="9504587" y="3873724"/>
                  </a:lnTo>
                  <a:lnTo>
                    <a:pt x="9476452" y="3907816"/>
                  </a:lnTo>
                  <a:lnTo>
                    <a:pt x="9446228" y="3940025"/>
                  </a:lnTo>
                  <a:lnTo>
                    <a:pt x="9414018" y="3970248"/>
                  </a:lnTo>
                  <a:lnTo>
                    <a:pt x="9379925" y="3998383"/>
                  </a:lnTo>
                  <a:lnTo>
                    <a:pt x="9344053" y="4024326"/>
                  </a:lnTo>
                  <a:lnTo>
                    <a:pt x="9306503" y="4047975"/>
                  </a:lnTo>
                  <a:lnTo>
                    <a:pt x="9267379" y="4069227"/>
                  </a:lnTo>
                  <a:lnTo>
                    <a:pt x="9226784" y="4087978"/>
                  </a:lnTo>
                  <a:lnTo>
                    <a:pt x="9184820" y="4104127"/>
                  </a:lnTo>
                  <a:lnTo>
                    <a:pt x="9141590" y="4117571"/>
                  </a:lnTo>
                  <a:lnTo>
                    <a:pt x="9097198" y="4128205"/>
                  </a:lnTo>
                  <a:lnTo>
                    <a:pt x="9051745" y="4135929"/>
                  </a:lnTo>
                  <a:lnTo>
                    <a:pt x="9005335" y="4140639"/>
                  </a:lnTo>
                  <a:lnTo>
                    <a:pt x="8958072" y="4142231"/>
                  </a:lnTo>
                  <a:lnTo>
                    <a:pt x="690372" y="4142231"/>
                  </a:lnTo>
                  <a:lnTo>
                    <a:pt x="643108" y="4140639"/>
                  </a:lnTo>
                  <a:lnTo>
                    <a:pt x="596698" y="4135929"/>
                  </a:lnTo>
                  <a:lnTo>
                    <a:pt x="551245" y="4128205"/>
                  </a:lnTo>
                  <a:lnTo>
                    <a:pt x="506853" y="4117571"/>
                  </a:lnTo>
                  <a:lnTo>
                    <a:pt x="463623" y="4104127"/>
                  </a:lnTo>
                  <a:lnTo>
                    <a:pt x="421659" y="4087978"/>
                  </a:lnTo>
                  <a:lnTo>
                    <a:pt x="381064" y="4069227"/>
                  </a:lnTo>
                  <a:lnTo>
                    <a:pt x="341940" y="4047975"/>
                  </a:lnTo>
                  <a:lnTo>
                    <a:pt x="304390" y="4024326"/>
                  </a:lnTo>
                  <a:lnTo>
                    <a:pt x="268518" y="3998383"/>
                  </a:lnTo>
                  <a:lnTo>
                    <a:pt x="234425" y="3970248"/>
                  </a:lnTo>
                  <a:lnTo>
                    <a:pt x="202215" y="3940025"/>
                  </a:lnTo>
                  <a:lnTo>
                    <a:pt x="171991" y="3907816"/>
                  </a:lnTo>
                  <a:lnTo>
                    <a:pt x="143856" y="3873724"/>
                  </a:lnTo>
                  <a:lnTo>
                    <a:pt x="117912" y="3837852"/>
                  </a:lnTo>
                  <a:lnTo>
                    <a:pt x="94262" y="3800302"/>
                  </a:lnTo>
                  <a:lnTo>
                    <a:pt x="73009" y="3761178"/>
                  </a:lnTo>
                  <a:lnTo>
                    <a:pt x="54256" y="3720582"/>
                  </a:lnTo>
                  <a:lnTo>
                    <a:pt x="38106" y="3678618"/>
                  </a:lnTo>
                  <a:lnTo>
                    <a:pt x="24662" y="3635387"/>
                  </a:lnTo>
                  <a:lnTo>
                    <a:pt x="14027" y="3590993"/>
                  </a:lnTo>
                  <a:lnTo>
                    <a:pt x="6302" y="3545538"/>
                  </a:lnTo>
                  <a:lnTo>
                    <a:pt x="1592" y="3499126"/>
                  </a:lnTo>
                  <a:lnTo>
                    <a:pt x="0" y="3451859"/>
                  </a:lnTo>
                  <a:lnTo>
                    <a:pt x="0" y="690371"/>
                  </a:lnTo>
                  <a:close/>
                </a:path>
              </a:pathLst>
            </a:custGeom>
            <a:ln w="57912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35608" y="2203703"/>
              <a:ext cx="9171940" cy="548640"/>
            </a:xfrm>
            <a:custGeom>
              <a:avLst/>
              <a:gdLst/>
              <a:ahLst/>
              <a:cxnLst/>
              <a:rect l="l" t="t" r="r" b="b"/>
              <a:pathLst>
                <a:path w="9171940" h="548639">
                  <a:moveTo>
                    <a:pt x="9079992" y="0"/>
                  </a:moveTo>
                  <a:lnTo>
                    <a:pt x="91439" y="0"/>
                  </a:lnTo>
                  <a:lnTo>
                    <a:pt x="55828" y="7179"/>
                  </a:lnTo>
                  <a:lnTo>
                    <a:pt x="26765" y="26765"/>
                  </a:lnTo>
                  <a:lnTo>
                    <a:pt x="7179" y="55828"/>
                  </a:lnTo>
                  <a:lnTo>
                    <a:pt x="0" y="91440"/>
                  </a:lnTo>
                  <a:lnTo>
                    <a:pt x="0" y="457200"/>
                  </a:lnTo>
                  <a:lnTo>
                    <a:pt x="7179" y="492811"/>
                  </a:lnTo>
                  <a:lnTo>
                    <a:pt x="26765" y="521874"/>
                  </a:lnTo>
                  <a:lnTo>
                    <a:pt x="55828" y="541460"/>
                  </a:lnTo>
                  <a:lnTo>
                    <a:pt x="91439" y="548640"/>
                  </a:lnTo>
                  <a:lnTo>
                    <a:pt x="9079992" y="548640"/>
                  </a:lnTo>
                  <a:lnTo>
                    <a:pt x="9115603" y="541460"/>
                  </a:lnTo>
                  <a:lnTo>
                    <a:pt x="9144666" y="521874"/>
                  </a:lnTo>
                  <a:lnTo>
                    <a:pt x="9164252" y="492811"/>
                  </a:lnTo>
                  <a:lnTo>
                    <a:pt x="9171432" y="457200"/>
                  </a:lnTo>
                  <a:lnTo>
                    <a:pt x="9171432" y="91440"/>
                  </a:lnTo>
                  <a:lnTo>
                    <a:pt x="9164252" y="55828"/>
                  </a:lnTo>
                  <a:lnTo>
                    <a:pt x="9144666" y="26765"/>
                  </a:lnTo>
                  <a:lnTo>
                    <a:pt x="9115603" y="7179"/>
                  </a:lnTo>
                  <a:lnTo>
                    <a:pt x="907999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8972" y="2326258"/>
              <a:ext cx="940562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5167" y="2326258"/>
              <a:ext cx="207873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9054" y="2326258"/>
              <a:ext cx="1138427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0990" y="2326258"/>
              <a:ext cx="207264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54622" y="2326258"/>
              <a:ext cx="701040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47800" y="2798063"/>
              <a:ext cx="9171940" cy="548640"/>
            </a:xfrm>
            <a:custGeom>
              <a:avLst/>
              <a:gdLst/>
              <a:ahLst/>
              <a:cxnLst/>
              <a:rect l="l" t="t" r="r" b="b"/>
              <a:pathLst>
                <a:path w="9171940" h="548639">
                  <a:moveTo>
                    <a:pt x="9079992" y="0"/>
                  </a:moveTo>
                  <a:lnTo>
                    <a:pt x="91440" y="0"/>
                  </a:lnTo>
                  <a:lnTo>
                    <a:pt x="55828" y="7179"/>
                  </a:lnTo>
                  <a:lnTo>
                    <a:pt x="26765" y="26765"/>
                  </a:lnTo>
                  <a:lnTo>
                    <a:pt x="7179" y="55828"/>
                  </a:lnTo>
                  <a:lnTo>
                    <a:pt x="0" y="91439"/>
                  </a:lnTo>
                  <a:lnTo>
                    <a:pt x="0" y="457200"/>
                  </a:lnTo>
                  <a:lnTo>
                    <a:pt x="7179" y="492811"/>
                  </a:lnTo>
                  <a:lnTo>
                    <a:pt x="26765" y="521874"/>
                  </a:lnTo>
                  <a:lnTo>
                    <a:pt x="55828" y="541460"/>
                  </a:lnTo>
                  <a:lnTo>
                    <a:pt x="91440" y="548639"/>
                  </a:lnTo>
                  <a:lnTo>
                    <a:pt x="9079992" y="548639"/>
                  </a:lnTo>
                  <a:lnTo>
                    <a:pt x="9115603" y="541460"/>
                  </a:lnTo>
                  <a:lnTo>
                    <a:pt x="9144666" y="521874"/>
                  </a:lnTo>
                  <a:lnTo>
                    <a:pt x="9164252" y="492811"/>
                  </a:lnTo>
                  <a:lnTo>
                    <a:pt x="9171432" y="457200"/>
                  </a:lnTo>
                  <a:lnTo>
                    <a:pt x="9171432" y="91439"/>
                  </a:lnTo>
                  <a:lnTo>
                    <a:pt x="9164252" y="55828"/>
                  </a:lnTo>
                  <a:lnTo>
                    <a:pt x="9144666" y="26765"/>
                  </a:lnTo>
                  <a:lnTo>
                    <a:pt x="9115603" y="7179"/>
                  </a:lnTo>
                  <a:lnTo>
                    <a:pt x="907999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0767" y="2920872"/>
              <a:ext cx="940562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6963" y="2920872"/>
              <a:ext cx="207263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0596" y="2920872"/>
              <a:ext cx="1138770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2786" y="2920872"/>
              <a:ext cx="207264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46417" y="2920872"/>
              <a:ext cx="935227" cy="3048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35608" y="3392423"/>
              <a:ext cx="9171940" cy="548640"/>
            </a:xfrm>
            <a:custGeom>
              <a:avLst/>
              <a:gdLst/>
              <a:ahLst/>
              <a:cxnLst/>
              <a:rect l="l" t="t" r="r" b="b"/>
              <a:pathLst>
                <a:path w="9171940" h="548639">
                  <a:moveTo>
                    <a:pt x="9079992" y="0"/>
                  </a:moveTo>
                  <a:lnTo>
                    <a:pt x="91439" y="0"/>
                  </a:lnTo>
                  <a:lnTo>
                    <a:pt x="55828" y="7179"/>
                  </a:lnTo>
                  <a:lnTo>
                    <a:pt x="26765" y="26765"/>
                  </a:lnTo>
                  <a:lnTo>
                    <a:pt x="7179" y="55828"/>
                  </a:lnTo>
                  <a:lnTo>
                    <a:pt x="0" y="91439"/>
                  </a:lnTo>
                  <a:lnTo>
                    <a:pt x="0" y="457200"/>
                  </a:lnTo>
                  <a:lnTo>
                    <a:pt x="7179" y="492811"/>
                  </a:lnTo>
                  <a:lnTo>
                    <a:pt x="26765" y="521874"/>
                  </a:lnTo>
                  <a:lnTo>
                    <a:pt x="55828" y="541460"/>
                  </a:lnTo>
                  <a:lnTo>
                    <a:pt x="91439" y="548639"/>
                  </a:lnTo>
                  <a:lnTo>
                    <a:pt x="9079992" y="548639"/>
                  </a:lnTo>
                  <a:lnTo>
                    <a:pt x="9115603" y="541460"/>
                  </a:lnTo>
                  <a:lnTo>
                    <a:pt x="9144666" y="521874"/>
                  </a:lnTo>
                  <a:lnTo>
                    <a:pt x="9164252" y="492811"/>
                  </a:lnTo>
                  <a:lnTo>
                    <a:pt x="9171432" y="457200"/>
                  </a:lnTo>
                  <a:lnTo>
                    <a:pt x="9171432" y="91439"/>
                  </a:lnTo>
                  <a:lnTo>
                    <a:pt x="9164252" y="55828"/>
                  </a:lnTo>
                  <a:lnTo>
                    <a:pt x="9144666" y="26765"/>
                  </a:lnTo>
                  <a:lnTo>
                    <a:pt x="9115603" y="7179"/>
                  </a:lnTo>
                  <a:lnTo>
                    <a:pt x="907999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7072" y="3515232"/>
              <a:ext cx="940562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3267" y="3515232"/>
              <a:ext cx="207873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7154" y="3515232"/>
              <a:ext cx="1138427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9090" y="3515232"/>
              <a:ext cx="207264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2722" y="3515232"/>
              <a:ext cx="603884" cy="3048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447800" y="3983735"/>
              <a:ext cx="9171940" cy="548640"/>
            </a:xfrm>
            <a:custGeom>
              <a:avLst/>
              <a:gdLst/>
              <a:ahLst/>
              <a:cxnLst/>
              <a:rect l="l" t="t" r="r" b="b"/>
              <a:pathLst>
                <a:path w="9171940" h="548639">
                  <a:moveTo>
                    <a:pt x="9079992" y="0"/>
                  </a:moveTo>
                  <a:lnTo>
                    <a:pt x="91440" y="0"/>
                  </a:lnTo>
                  <a:lnTo>
                    <a:pt x="55828" y="7179"/>
                  </a:lnTo>
                  <a:lnTo>
                    <a:pt x="26765" y="26765"/>
                  </a:lnTo>
                  <a:lnTo>
                    <a:pt x="7179" y="55828"/>
                  </a:lnTo>
                  <a:lnTo>
                    <a:pt x="0" y="91439"/>
                  </a:lnTo>
                  <a:lnTo>
                    <a:pt x="0" y="457200"/>
                  </a:lnTo>
                  <a:lnTo>
                    <a:pt x="7179" y="492811"/>
                  </a:lnTo>
                  <a:lnTo>
                    <a:pt x="26765" y="521874"/>
                  </a:lnTo>
                  <a:lnTo>
                    <a:pt x="55828" y="541460"/>
                  </a:lnTo>
                  <a:lnTo>
                    <a:pt x="91440" y="548639"/>
                  </a:lnTo>
                  <a:lnTo>
                    <a:pt x="9079992" y="548639"/>
                  </a:lnTo>
                  <a:lnTo>
                    <a:pt x="9115603" y="541460"/>
                  </a:lnTo>
                  <a:lnTo>
                    <a:pt x="9144666" y="521874"/>
                  </a:lnTo>
                  <a:lnTo>
                    <a:pt x="9164252" y="492811"/>
                  </a:lnTo>
                  <a:lnTo>
                    <a:pt x="9171432" y="457200"/>
                  </a:lnTo>
                  <a:lnTo>
                    <a:pt x="9171432" y="91439"/>
                  </a:lnTo>
                  <a:lnTo>
                    <a:pt x="9164252" y="55828"/>
                  </a:lnTo>
                  <a:lnTo>
                    <a:pt x="9144666" y="26765"/>
                  </a:lnTo>
                  <a:lnTo>
                    <a:pt x="9115603" y="7179"/>
                  </a:lnTo>
                  <a:lnTo>
                    <a:pt x="907999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4880" y="4106544"/>
              <a:ext cx="940562" cy="3048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1075" y="4106544"/>
              <a:ext cx="207263" cy="3048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4708" y="4106544"/>
              <a:ext cx="1138770" cy="3048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76898" y="4106544"/>
              <a:ext cx="201168" cy="3048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7481" y="4106544"/>
              <a:ext cx="715264" cy="3048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447800" y="4581144"/>
              <a:ext cx="9171940" cy="548640"/>
            </a:xfrm>
            <a:custGeom>
              <a:avLst/>
              <a:gdLst/>
              <a:ahLst/>
              <a:cxnLst/>
              <a:rect l="l" t="t" r="r" b="b"/>
              <a:pathLst>
                <a:path w="9171940" h="548639">
                  <a:moveTo>
                    <a:pt x="9079992" y="0"/>
                  </a:moveTo>
                  <a:lnTo>
                    <a:pt x="91440" y="0"/>
                  </a:lnTo>
                  <a:lnTo>
                    <a:pt x="55828" y="7179"/>
                  </a:lnTo>
                  <a:lnTo>
                    <a:pt x="26765" y="26765"/>
                  </a:lnTo>
                  <a:lnTo>
                    <a:pt x="7179" y="55828"/>
                  </a:lnTo>
                  <a:lnTo>
                    <a:pt x="0" y="91439"/>
                  </a:lnTo>
                  <a:lnTo>
                    <a:pt x="0" y="457199"/>
                  </a:lnTo>
                  <a:lnTo>
                    <a:pt x="7179" y="492811"/>
                  </a:lnTo>
                  <a:lnTo>
                    <a:pt x="26765" y="521874"/>
                  </a:lnTo>
                  <a:lnTo>
                    <a:pt x="55828" y="541460"/>
                  </a:lnTo>
                  <a:lnTo>
                    <a:pt x="91440" y="548639"/>
                  </a:lnTo>
                  <a:lnTo>
                    <a:pt x="9079992" y="548639"/>
                  </a:lnTo>
                  <a:lnTo>
                    <a:pt x="9115603" y="541460"/>
                  </a:lnTo>
                  <a:lnTo>
                    <a:pt x="9144666" y="521874"/>
                  </a:lnTo>
                  <a:lnTo>
                    <a:pt x="9164252" y="492811"/>
                  </a:lnTo>
                  <a:lnTo>
                    <a:pt x="9171432" y="457199"/>
                  </a:lnTo>
                  <a:lnTo>
                    <a:pt x="9171432" y="91439"/>
                  </a:lnTo>
                  <a:lnTo>
                    <a:pt x="9164252" y="55828"/>
                  </a:lnTo>
                  <a:lnTo>
                    <a:pt x="9144666" y="26765"/>
                  </a:lnTo>
                  <a:lnTo>
                    <a:pt x="9115603" y="7179"/>
                  </a:lnTo>
                  <a:lnTo>
                    <a:pt x="907999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4296" y="4704333"/>
              <a:ext cx="940562" cy="3048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0492" y="4704333"/>
              <a:ext cx="207873" cy="3048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64123" y="4704333"/>
              <a:ext cx="1138770" cy="3048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6313" y="4704333"/>
              <a:ext cx="207264" cy="3048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79946" y="4704333"/>
              <a:ext cx="881481" cy="3048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447800" y="5186172"/>
              <a:ext cx="9171940" cy="548640"/>
            </a:xfrm>
            <a:custGeom>
              <a:avLst/>
              <a:gdLst/>
              <a:ahLst/>
              <a:cxnLst/>
              <a:rect l="l" t="t" r="r" b="b"/>
              <a:pathLst>
                <a:path w="9171940" h="548639">
                  <a:moveTo>
                    <a:pt x="9079992" y="0"/>
                  </a:moveTo>
                  <a:lnTo>
                    <a:pt x="91440" y="0"/>
                  </a:lnTo>
                  <a:lnTo>
                    <a:pt x="55828" y="7179"/>
                  </a:lnTo>
                  <a:lnTo>
                    <a:pt x="26765" y="26765"/>
                  </a:lnTo>
                  <a:lnTo>
                    <a:pt x="7179" y="55828"/>
                  </a:lnTo>
                  <a:lnTo>
                    <a:pt x="0" y="91439"/>
                  </a:lnTo>
                  <a:lnTo>
                    <a:pt x="0" y="457199"/>
                  </a:lnTo>
                  <a:lnTo>
                    <a:pt x="7179" y="492790"/>
                  </a:lnTo>
                  <a:lnTo>
                    <a:pt x="26765" y="521855"/>
                  </a:lnTo>
                  <a:lnTo>
                    <a:pt x="55828" y="541453"/>
                  </a:lnTo>
                  <a:lnTo>
                    <a:pt x="91440" y="548639"/>
                  </a:lnTo>
                  <a:lnTo>
                    <a:pt x="9079992" y="548639"/>
                  </a:lnTo>
                  <a:lnTo>
                    <a:pt x="9115603" y="541453"/>
                  </a:lnTo>
                  <a:lnTo>
                    <a:pt x="9144666" y="521855"/>
                  </a:lnTo>
                  <a:lnTo>
                    <a:pt x="9164252" y="492790"/>
                  </a:lnTo>
                  <a:lnTo>
                    <a:pt x="9171432" y="457199"/>
                  </a:lnTo>
                  <a:lnTo>
                    <a:pt x="9171432" y="91439"/>
                  </a:lnTo>
                  <a:lnTo>
                    <a:pt x="9164252" y="55828"/>
                  </a:lnTo>
                  <a:lnTo>
                    <a:pt x="9144666" y="26765"/>
                  </a:lnTo>
                  <a:lnTo>
                    <a:pt x="9115603" y="7179"/>
                  </a:lnTo>
                  <a:lnTo>
                    <a:pt x="907999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1163" y="5309311"/>
              <a:ext cx="940562" cy="3048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7360" y="5309311"/>
              <a:ext cx="207263" cy="3048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0992" y="5309311"/>
              <a:ext cx="1138770" cy="3048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3181" y="5309311"/>
              <a:ext cx="207264" cy="3048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66813" y="5309311"/>
              <a:ext cx="701040" cy="304800"/>
            </a:xfrm>
            <a:prstGeom prst="rect">
              <a:avLst/>
            </a:prstGeom>
          </p:spPr>
        </p:pic>
      </p:grpSp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9833" y="1756410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0" y="82296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19833" y="2948177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0" y="82296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9833" y="4112514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0" y="82296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9833" y="5276850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0" y="82296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45258" y="2015998"/>
            <a:ext cx="4099687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414" y="549859"/>
            <a:ext cx="5963285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5258" y="3206826"/>
            <a:ext cx="3839083" cy="30510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945258" y="4371721"/>
            <a:ext cx="6028690" cy="304800"/>
            <a:chOff x="1945258" y="4371721"/>
            <a:chExt cx="6028690" cy="3048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5258" y="4371721"/>
              <a:ext cx="947318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4690" y="4371721"/>
              <a:ext cx="5239131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945258" y="5536082"/>
            <a:ext cx="3246755" cy="305435"/>
            <a:chOff x="1945258" y="5536082"/>
            <a:chExt cx="3246755" cy="30543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45258" y="5536082"/>
              <a:ext cx="832484" cy="3051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11246" y="5536082"/>
              <a:ext cx="268224" cy="3051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21558" y="5536082"/>
              <a:ext cx="2370455" cy="30510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0650" y="1779612"/>
            <a:ext cx="591017" cy="77240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4877" y="2974025"/>
            <a:ext cx="768249" cy="76974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3575" y="4134192"/>
            <a:ext cx="729328" cy="77655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73369" y="5538927"/>
            <a:ext cx="769740" cy="295757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0573" y="1913889"/>
            <a:ext cx="5373878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407158"/>
            <a:ext cx="116839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355850"/>
            <a:ext cx="2506979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797505"/>
            <a:ext cx="1958467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240023"/>
            <a:ext cx="4287901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624829" y="3681984"/>
            <a:ext cx="3056890" cy="365760"/>
            <a:chOff x="5624829" y="3681984"/>
            <a:chExt cx="3056890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3681984"/>
              <a:ext cx="1009497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6077" y="3681984"/>
              <a:ext cx="24993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1045" y="3681984"/>
              <a:ext cx="2090420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6544" y="1623626"/>
            <a:ext cx="3302600" cy="3592873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31213" y="4566158"/>
            <a:ext cx="1200035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3841" y="549859"/>
            <a:ext cx="3688841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369686" y="4566158"/>
            <a:ext cx="1585595" cy="304800"/>
            <a:chOff x="5369686" y="4566158"/>
            <a:chExt cx="1585595" cy="3048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9686" y="4566158"/>
              <a:ext cx="962253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4425" y="4566158"/>
              <a:ext cx="207263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8056" y="4566158"/>
              <a:ext cx="657225" cy="3048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410956" y="4566158"/>
            <a:ext cx="2908935" cy="610235"/>
            <a:chOff x="8410956" y="4566158"/>
            <a:chExt cx="2908935" cy="61023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0956" y="4566158"/>
              <a:ext cx="2908807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85986" y="4871034"/>
              <a:ext cx="1076375" cy="30510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9422" y="2291389"/>
            <a:ext cx="2467804" cy="151223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89154" y="1867035"/>
            <a:ext cx="2407790" cy="2359078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252459" y="2270760"/>
            <a:ext cx="3007360" cy="1705610"/>
            <a:chOff x="8252459" y="2270760"/>
            <a:chExt cx="3007360" cy="1705610"/>
          </a:xfrm>
        </p:grpSpPr>
        <p:sp>
          <p:nvSpPr>
            <p:cNvPr id="14" name="object 14"/>
            <p:cNvSpPr/>
            <p:nvPr/>
          </p:nvSpPr>
          <p:spPr>
            <a:xfrm>
              <a:off x="8289035" y="2307336"/>
              <a:ext cx="2933700" cy="1632585"/>
            </a:xfrm>
            <a:custGeom>
              <a:avLst/>
              <a:gdLst/>
              <a:ahLst/>
              <a:cxnLst/>
              <a:rect l="l" t="t" r="r" b="b"/>
              <a:pathLst>
                <a:path w="2933700" h="1632585">
                  <a:moveTo>
                    <a:pt x="0" y="1632204"/>
                  </a:moveTo>
                  <a:lnTo>
                    <a:pt x="2933700" y="1632204"/>
                  </a:lnTo>
                  <a:lnTo>
                    <a:pt x="2933700" y="0"/>
                  </a:lnTo>
                  <a:lnTo>
                    <a:pt x="0" y="0"/>
                  </a:lnTo>
                  <a:lnTo>
                    <a:pt x="0" y="1632204"/>
                  </a:lnTo>
                  <a:close/>
                </a:path>
              </a:pathLst>
            </a:custGeom>
            <a:ln w="73152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80729" y="2354326"/>
              <a:ext cx="1040129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23729" y="2354326"/>
              <a:ext cx="1644650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80729" y="2659126"/>
              <a:ext cx="1319149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67925" y="2659126"/>
              <a:ext cx="1631314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99929" y="2963621"/>
              <a:ext cx="1643252" cy="3051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80729" y="3268980"/>
              <a:ext cx="1315974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80729" y="3573780"/>
              <a:ext cx="857707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95485" y="3573780"/>
              <a:ext cx="642112" cy="304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577069" y="3573780"/>
              <a:ext cx="217170" cy="3048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604248" y="3320795"/>
              <a:ext cx="1507490" cy="548640"/>
            </a:xfrm>
            <a:custGeom>
              <a:avLst/>
              <a:gdLst/>
              <a:ahLst/>
              <a:cxnLst/>
              <a:rect l="l" t="t" r="r" b="b"/>
              <a:pathLst>
                <a:path w="1507490" h="548639">
                  <a:moveTo>
                    <a:pt x="1507236" y="297180"/>
                  </a:moveTo>
                  <a:lnTo>
                    <a:pt x="64008" y="297180"/>
                  </a:lnTo>
                  <a:lnTo>
                    <a:pt x="64008" y="548640"/>
                  </a:lnTo>
                  <a:lnTo>
                    <a:pt x="1507236" y="548640"/>
                  </a:lnTo>
                  <a:lnTo>
                    <a:pt x="1507236" y="297180"/>
                  </a:lnTo>
                  <a:close/>
                </a:path>
                <a:path w="1507490" h="548639">
                  <a:moveTo>
                    <a:pt x="1507236" y="0"/>
                  </a:moveTo>
                  <a:lnTo>
                    <a:pt x="0" y="0"/>
                  </a:lnTo>
                  <a:lnTo>
                    <a:pt x="0" y="228612"/>
                  </a:lnTo>
                  <a:lnTo>
                    <a:pt x="1507236" y="228612"/>
                  </a:lnTo>
                  <a:lnTo>
                    <a:pt x="1507236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83831" y="3204032"/>
              <a:ext cx="3350895" cy="4879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2475" y="3920616"/>
              <a:ext cx="373252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0139" y="4286376"/>
              <a:ext cx="4448302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8" name="object 8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5627" y="2960242"/>
              <a:ext cx="3804792" cy="4876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2219" y="3447618"/>
              <a:ext cx="1829688" cy="4879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9868" y="4164457"/>
              <a:ext cx="445223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78024" y="4530216"/>
              <a:ext cx="857503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21152" y="4530216"/>
              <a:ext cx="24993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46119" y="4530216"/>
              <a:ext cx="1104493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06365" y="549859"/>
            <a:ext cx="2960878" cy="54894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55386" y="1167383"/>
            <a:ext cx="2934589" cy="4267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66715" y="1731975"/>
            <a:ext cx="132715" cy="220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2F2F2F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1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2F2F2F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1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2F2F2F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1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68975" y="1669999"/>
            <a:ext cx="5086350" cy="854075"/>
            <a:chOff x="5768975" y="1669999"/>
            <a:chExt cx="5086350" cy="8540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8975" y="1669999"/>
              <a:ext cx="5086350" cy="4270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8975" y="2097278"/>
              <a:ext cx="1229321" cy="42672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768975" y="2600198"/>
            <a:ext cx="5075555" cy="853440"/>
            <a:chOff x="5768975" y="2600198"/>
            <a:chExt cx="5075555" cy="85344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600198"/>
              <a:ext cx="5075428" cy="4267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3026613"/>
              <a:ext cx="3521329" cy="42702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768975" y="3530219"/>
            <a:ext cx="5939790" cy="854075"/>
            <a:chOff x="5768975" y="3530219"/>
            <a:chExt cx="5939790" cy="85407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3530219"/>
              <a:ext cx="5939790" cy="4267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3956888"/>
              <a:ext cx="4890897" cy="42702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4636008" cy="685799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158544" y="1765757"/>
            <a:ext cx="10193655" cy="3220085"/>
            <a:chOff x="1158544" y="1765757"/>
            <a:chExt cx="10193655" cy="322008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58544" y="1765757"/>
              <a:ext cx="10193528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4358" y="2387168"/>
              <a:ext cx="9309735" cy="731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5129" y="3009595"/>
              <a:ext cx="9126728" cy="7318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4921" y="3631133"/>
              <a:ext cx="9441434" cy="7318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7210" y="4253433"/>
              <a:ext cx="4690998" cy="731824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32580" y="2283917"/>
            <a:ext cx="8140700" cy="1016000"/>
            <a:chOff x="3632580" y="2283917"/>
            <a:chExt cx="8140700" cy="1016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2580" y="2283917"/>
              <a:ext cx="814044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7071" y="2750819"/>
              <a:ext cx="3072764" cy="54863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Presentation</Application>
  <PresentationFormat>On-screen Show (4:3)</PresentationFormat>
  <Paragraphs>63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SimSun</vt:lpstr>
      <vt:lpstr>Wingdings</vt:lpstr>
      <vt:lpstr>Segoe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5</cp:revision>
  <dcterms:created xsi:type="dcterms:W3CDTF">2022-01-07T07:09:00Z</dcterms:created>
  <dcterms:modified xsi:type="dcterms:W3CDTF">2022-01-07T07:47:18Z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2020-09-24T11:00:00Z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2022-01-07T11:00:00Z</vt:filetime>
  </property>
  <property fmtid="{D5CDD505-2E9C-101B-9397-08002B2CF9AE}" pid="5" name="ICV">
    <vt:lpwstr>36F32998558F40DA87B4AE5EA6F6D773</vt:lpwstr>
  </property>
  <property fmtid="{D5CDD505-2E9C-101B-9397-08002B2CF9AE}" pid="6" name="KSOProductBuildVer">
    <vt:lpwstr>1033-11.2.0.10426</vt:lpwstr>
  </property>
</Properties>
</file>