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33.png"/><Relationship Id="rId1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5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9252712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3553586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68540" y="3169919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5"/>
                  </a:lnTo>
                  <a:lnTo>
                    <a:pt x="0" y="792479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5"/>
                  </a:lnTo>
                  <a:lnTo>
                    <a:pt x="2366771" y="950975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79"/>
                  </a:lnTo>
                  <a:lnTo>
                    <a:pt x="2525267" y="158495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5395" y="3509136"/>
              <a:ext cx="2172335" cy="2743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36436" y="2987040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60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1303528"/>
                  </a:lnTo>
                  <a:lnTo>
                    <a:pt x="4147" y="1324105"/>
                  </a:lnTo>
                  <a:lnTo>
                    <a:pt x="15462" y="1340897"/>
                  </a:lnTo>
                  <a:lnTo>
                    <a:pt x="32254" y="1352212"/>
                  </a:lnTo>
                  <a:lnTo>
                    <a:pt x="52832" y="1356360"/>
                  </a:lnTo>
                  <a:lnTo>
                    <a:pt x="264160" y="1356360"/>
                  </a:lnTo>
                  <a:lnTo>
                    <a:pt x="284737" y="1352212"/>
                  </a:lnTo>
                  <a:lnTo>
                    <a:pt x="301529" y="1340897"/>
                  </a:lnTo>
                  <a:lnTo>
                    <a:pt x="312844" y="1324105"/>
                  </a:lnTo>
                  <a:lnTo>
                    <a:pt x="316992" y="1303528"/>
                  </a:lnTo>
                  <a:lnTo>
                    <a:pt x="316992" y="52832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05650" y="2647950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42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8310" y="2571318"/>
              <a:ext cx="1161059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3598" y="2610866"/>
              <a:ext cx="916139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3244" y="2987040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59" y="0"/>
                  </a:moveTo>
                  <a:lnTo>
                    <a:pt x="52831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1303528"/>
                  </a:lnTo>
                  <a:lnTo>
                    <a:pt x="4147" y="1324105"/>
                  </a:lnTo>
                  <a:lnTo>
                    <a:pt x="15462" y="1340897"/>
                  </a:lnTo>
                  <a:lnTo>
                    <a:pt x="32254" y="1352212"/>
                  </a:lnTo>
                  <a:lnTo>
                    <a:pt x="52831" y="1356360"/>
                  </a:lnTo>
                  <a:lnTo>
                    <a:pt x="264159" y="1356360"/>
                  </a:lnTo>
                  <a:lnTo>
                    <a:pt x="284737" y="1352212"/>
                  </a:lnTo>
                  <a:lnTo>
                    <a:pt x="301529" y="1340897"/>
                  </a:lnTo>
                  <a:lnTo>
                    <a:pt x="312844" y="1324105"/>
                  </a:lnTo>
                  <a:lnTo>
                    <a:pt x="316991" y="1303528"/>
                  </a:lnTo>
                  <a:lnTo>
                    <a:pt x="316991" y="52832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8760" y="3262629"/>
            <a:ext cx="183794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8145" y="1730629"/>
            <a:ext cx="1641475" cy="3048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24889" y="3550920"/>
            <a:ext cx="4557395" cy="306705"/>
          </a:xfrm>
          <a:custGeom>
            <a:avLst/>
            <a:gdLst/>
            <a:ahLst/>
            <a:cxnLst/>
            <a:rect l="l" t="t" r="r" b="b"/>
            <a:pathLst>
              <a:path w="4557395" h="306704">
                <a:moveTo>
                  <a:pt x="4250817" y="0"/>
                </a:moveTo>
                <a:lnTo>
                  <a:pt x="4250817" y="306323"/>
                </a:lnTo>
                <a:lnTo>
                  <a:pt x="4455033" y="204215"/>
                </a:lnTo>
                <a:lnTo>
                  <a:pt x="4301871" y="204215"/>
                </a:lnTo>
                <a:lnTo>
                  <a:pt x="4301871" y="102107"/>
                </a:lnTo>
                <a:lnTo>
                  <a:pt x="4455033" y="102107"/>
                </a:lnTo>
                <a:lnTo>
                  <a:pt x="4250817" y="0"/>
                </a:lnTo>
                <a:close/>
              </a:path>
              <a:path w="4557395" h="306704">
                <a:moveTo>
                  <a:pt x="4250817" y="102107"/>
                </a:moveTo>
                <a:lnTo>
                  <a:pt x="0" y="102107"/>
                </a:lnTo>
                <a:lnTo>
                  <a:pt x="0" y="204215"/>
                </a:lnTo>
                <a:lnTo>
                  <a:pt x="4250817" y="204215"/>
                </a:lnTo>
                <a:lnTo>
                  <a:pt x="4250817" y="102107"/>
                </a:lnTo>
                <a:close/>
              </a:path>
              <a:path w="4557395" h="306704">
                <a:moveTo>
                  <a:pt x="4455033" y="102107"/>
                </a:moveTo>
                <a:lnTo>
                  <a:pt x="4301871" y="102107"/>
                </a:lnTo>
                <a:lnTo>
                  <a:pt x="4301871" y="204215"/>
                </a:lnTo>
                <a:lnTo>
                  <a:pt x="4455033" y="204215"/>
                </a:lnTo>
                <a:lnTo>
                  <a:pt x="4557141" y="153161"/>
                </a:lnTo>
                <a:lnTo>
                  <a:pt x="4455033" y="1021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7735" y="2191511"/>
            <a:ext cx="2365629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736335" y="2987039"/>
            <a:ext cx="317500" cy="1356360"/>
          </a:xfrm>
          <a:custGeom>
            <a:avLst/>
            <a:gdLst/>
            <a:ahLst/>
            <a:cxnLst/>
            <a:rect l="l" t="t" r="r" b="b"/>
            <a:pathLst>
              <a:path w="317500" h="1356360">
                <a:moveTo>
                  <a:pt x="264160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1303528"/>
                </a:lnTo>
                <a:lnTo>
                  <a:pt x="4147" y="1324105"/>
                </a:lnTo>
                <a:lnTo>
                  <a:pt x="15462" y="1340897"/>
                </a:lnTo>
                <a:lnTo>
                  <a:pt x="32254" y="1352212"/>
                </a:lnTo>
                <a:lnTo>
                  <a:pt x="52831" y="1356360"/>
                </a:lnTo>
                <a:lnTo>
                  <a:pt x="264160" y="1356360"/>
                </a:lnTo>
                <a:lnTo>
                  <a:pt x="284737" y="1352212"/>
                </a:lnTo>
                <a:lnTo>
                  <a:pt x="301529" y="1340897"/>
                </a:lnTo>
                <a:lnTo>
                  <a:pt x="312844" y="1324105"/>
                </a:lnTo>
                <a:lnTo>
                  <a:pt x="316991" y="1303528"/>
                </a:lnTo>
                <a:lnTo>
                  <a:pt x="316991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2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882516"/>
            <a:ext cx="5507990" cy="2757805"/>
            <a:chOff x="3319271" y="3882516"/>
            <a:chExt cx="5507990" cy="2757805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2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608832"/>
            <a:ext cx="5507990" cy="3031490"/>
            <a:chOff x="3319271" y="3608832"/>
            <a:chExt cx="5507990" cy="3031490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4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7"/>
              <a:ext cx="172656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9545" y="3608832"/>
              <a:ext cx="1360170" cy="1068705"/>
            </a:xfrm>
            <a:custGeom>
              <a:avLst/>
              <a:gdLst/>
              <a:ahLst/>
              <a:cxnLst/>
              <a:rect l="l" t="t" r="r" b="b"/>
              <a:pathLst>
                <a:path w="1360170" h="1068704">
                  <a:moveTo>
                    <a:pt x="148589" y="759587"/>
                  </a:moveTo>
                  <a:lnTo>
                    <a:pt x="0" y="1068197"/>
                  </a:lnTo>
                  <a:lnTo>
                    <a:pt x="336041" y="1001903"/>
                  </a:lnTo>
                  <a:lnTo>
                    <a:pt x="297726" y="952373"/>
                  </a:lnTo>
                  <a:lnTo>
                    <a:pt x="233171" y="952373"/>
                  </a:lnTo>
                  <a:lnTo>
                    <a:pt x="170687" y="871601"/>
                  </a:lnTo>
                  <a:lnTo>
                    <a:pt x="211074" y="840359"/>
                  </a:lnTo>
                  <a:lnTo>
                    <a:pt x="148589" y="759587"/>
                  </a:lnTo>
                  <a:close/>
                </a:path>
                <a:path w="1360170" h="1068704">
                  <a:moveTo>
                    <a:pt x="211074" y="840359"/>
                  </a:moveTo>
                  <a:lnTo>
                    <a:pt x="170687" y="871601"/>
                  </a:lnTo>
                  <a:lnTo>
                    <a:pt x="233171" y="952373"/>
                  </a:lnTo>
                  <a:lnTo>
                    <a:pt x="273558" y="921131"/>
                  </a:lnTo>
                  <a:lnTo>
                    <a:pt x="211074" y="840359"/>
                  </a:lnTo>
                  <a:close/>
                </a:path>
                <a:path w="1360170" h="1068704">
                  <a:moveTo>
                    <a:pt x="273558" y="921131"/>
                  </a:moveTo>
                  <a:lnTo>
                    <a:pt x="233171" y="952373"/>
                  </a:lnTo>
                  <a:lnTo>
                    <a:pt x="297726" y="952373"/>
                  </a:lnTo>
                  <a:lnTo>
                    <a:pt x="273558" y="921131"/>
                  </a:lnTo>
                  <a:close/>
                </a:path>
                <a:path w="1360170" h="1068704">
                  <a:moveTo>
                    <a:pt x="1297431" y="0"/>
                  </a:moveTo>
                  <a:lnTo>
                    <a:pt x="211074" y="840359"/>
                  </a:lnTo>
                  <a:lnTo>
                    <a:pt x="273558" y="921131"/>
                  </a:lnTo>
                  <a:lnTo>
                    <a:pt x="1359915" y="80772"/>
                  </a:lnTo>
                  <a:lnTo>
                    <a:pt x="12974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366266" cy="30480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2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608323"/>
            <a:ext cx="5507990" cy="3032125"/>
            <a:chOff x="3319271" y="3608323"/>
            <a:chExt cx="5507990" cy="3032125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46342" y="3608323"/>
              <a:ext cx="1398270" cy="1067435"/>
            </a:xfrm>
            <a:custGeom>
              <a:avLst/>
              <a:gdLst/>
              <a:ahLst/>
              <a:cxnLst/>
              <a:rect l="l" t="t" r="r" b="b"/>
              <a:pathLst>
                <a:path w="1398270" h="1067435">
                  <a:moveTo>
                    <a:pt x="1122079" y="923991"/>
                  </a:moveTo>
                  <a:lnTo>
                    <a:pt x="1060831" y="1005586"/>
                  </a:lnTo>
                  <a:lnTo>
                    <a:pt x="1397762" y="1067053"/>
                  </a:lnTo>
                  <a:lnTo>
                    <a:pt x="1341634" y="954658"/>
                  </a:lnTo>
                  <a:lnTo>
                    <a:pt x="1162939" y="954658"/>
                  </a:lnTo>
                  <a:lnTo>
                    <a:pt x="1122079" y="923991"/>
                  </a:lnTo>
                  <a:close/>
                </a:path>
                <a:path w="1398270" h="1067435">
                  <a:moveTo>
                    <a:pt x="1183394" y="842309"/>
                  </a:moveTo>
                  <a:lnTo>
                    <a:pt x="1122079" y="923991"/>
                  </a:lnTo>
                  <a:lnTo>
                    <a:pt x="1162939" y="954658"/>
                  </a:lnTo>
                  <a:lnTo>
                    <a:pt x="1224280" y="872998"/>
                  </a:lnTo>
                  <a:lnTo>
                    <a:pt x="1183394" y="842309"/>
                  </a:lnTo>
                  <a:close/>
                </a:path>
                <a:path w="1398270" h="1067435">
                  <a:moveTo>
                    <a:pt x="1244727" y="760602"/>
                  </a:moveTo>
                  <a:lnTo>
                    <a:pt x="1183394" y="842309"/>
                  </a:lnTo>
                  <a:lnTo>
                    <a:pt x="1224280" y="872998"/>
                  </a:lnTo>
                  <a:lnTo>
                    <a:pt x="1162939" y="954658"/>
                  </a:lnTo>
                  <a:lnTo>
                    <a:pt x="1341634" y="954658"/>
                  </a:lnTo>
                  <a:lnTo>
                    <a:pt x="1244727" y="760602"/>
                  </a:lnTo>
                  <a:close/>
                </a:path>
                <a:path w="1398270" h="1067435">
                  <a:moveTo>
                    <a:pt x="61214" y="0"/>
                  </a:moveTo>
                  <a:lnTo>
                    <a:pt x="0" y="81787"/>
                  </a:lnTo>
                  <a:lnTo>
                    <a:pt x="1122079" y="923991"/>
                  </a:lnTo>
                  <a:lnTo>
                    <a:pt x="1183394" y="842309"/>
                  </a:lnTo>
                  <a:lnTo>
                    <a:pt x="6121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061466" cy="30480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59" y="4850892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37"/>
                  </a:lnTo>
                  <a:lnTo>
                    <a:pt x="15462" y="301529"/>
                  </a:lnTo>
                  <a:lnTo>
                    <a:pt x="32254" y="312844"/>
                  </a:lnTo>
                  <a:lnTo>
                    <a:pt x="52832" y="316991"/>
                  </a:lnTo>
                  <a:lnTo>
                    <a:pt x="1302004" y="316991"/>
                  </a:lnTo>
                  <a:lnTo>
                    <a:pt x="1322581" y="312844"/>
                  </a:lnTo>
                  <a:lnTo>
                    <a:pt x="1339373" y="301529"/>
                  </a:lnTo>
                  <a:lnTo>
                    <a:pt x="1350688" y="284737"/>
                  </a:lnTo>
                  <a:lnTo>
                    <a:pt x="1354836" y="264159"/>
                  </a:lnTo>
                  <a:lnTo>
                    <a:pt x="1354836" y="52831"/>
                  </a:lnTo>
                  <a:lnTo>
                    <a:pt x="1350688" y="32254"/>
                  </a:lnTo>
                  <a:lnTo>
                    <a:pt x="1339373" y="15462"/>
                  </a:lnTo>
                  <a:lnTo>
                    <a:pt x="1322581" y="4147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66559" y="5248656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7" y="284737"/>
                  </a:lnTo>
                  <a:lnTo>
                    <a:pt x="15462" y="301529"/>
                  </a:lnTo>
                  <a:lnTo>
                    <a:pt x="32254" y="312844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81" y="312844"/>
                  </a:lnTo>
                  <a:lnTo>
                    <a:pt x="1339373" y="301529"/>
                  </a:lnTo>
                  <a:lnTo>
                    <a:pt x="1350688" y="284737"/>
                  </a:lnTo>
                  <a:lnTo>
                    <a:pt x="1354836" y="264160"/>
                  </a:lnTo>
                  <a:lnTo>
                    <a:pt x="1354836" y="52832"/>
                  </a:lnTo>
                  <a:lnTo>
                    <a:pt x="1350688" y="32254"/>
                  </a:lnTo>
                  <a:lnTo>
                    <a:pt x="1339373" y="15462"/>
                  </a:lnTo>
                  <a:lnTo>
                    <a:pt x="1322581" y="4147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66559" y="5646420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52"/>
                  </a:lnTo>
                  <a:lnTo>
                    <a:pt x="15462" y="15476"/>
                  </a:lnTo>
                  <a:lnTo>
                    <a:pt x="4147" y="32270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21"/>
                  </a:lnTo>
                  <a:lnTo>
                    <a:pt x="15462" y="301515"/>
                  </a:lnTo>
                  <a:lnTo>
                    <a:pt x="32254" y="312839"/>
                  </a:lnTo>
                  <a:lnTo>
                    <a:pt x="52832" y="316991"/>
                  </a:lnTo>
                  <a:lnTo>
                    <a:pt x="1302004" y="316991"/>
                  </a:lnTo>
                  <a:lnTo>
                    <a:pt x="1322581" y="312839"/>
                  </a:lnTo>
                  <a:lnTo>
                    <a:pt x="1339373" y="301515"/>
                  </a:lnTo>
                  <a:lnTo>
                    <a:pt x="1350688" y="284721"/>
                  </a:lnTo>
                  <a:lnTo>
                    <a:pt x="1354836" y="264159"/>
                  </a:lnTo>
                  <a:lnTo>
                    <a:pt x="1354836" y="52831"/>
                  </a:lnTo>
                  <a:lnTo>
                    <a:pt x="1350688" y="32270"/>
                  </a:lnTo>
                  <a:lnTo>
                    <a:pt x="1339373" y="15476"/>
                  </a:lnTo>
                  <a:lnTo>
                    <a:pt x="1322581" y="4152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20" name="object 20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319271" y="3608323"/>
            <a:ext cx="5507990" cy="3032125"/>
            <a:chOff x="3319271" y="3608323"/>
            <a:chExt cx="5507990" cy="3032125"/>
          </a:xfrm>
        </p:grpSpPr>
        <p:sp>
          <p:nvSpPr>
            <p:cNvPr id="24" name="object 24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46342" y="3608323"/>
              <a:ext cx="1398270" cy="1067435"/>
            </a:xfrm>
            <a:custGeom>
              <a:avLst/>
              <a:gdLst/>
              <a:ahLst/>
              <a:cxnLst/>
              <a:rect l="l" t="t" r="r" b="b"/>
              <a:pathLst>
                <a:path w="1398270" h="1067435">
                  <a:moveTo>
                    <a:pt x="1122079" y="923991"/>
                  </a:moveTo>
                  <a:lnTo>
                    <a:pt x="1060831" y="1005586"/>
                  </a:lnTo>
                  <a:lnTo>
                    <a:pt x="1397762" y="1067053"/>
                  </a:lnTo>
                  <a:lnTo>
                    <a:pt x="1341634" y="954658"/>
                  </a:lnTo>
                  <a:lnTo>
                    <a:pt x="1162939" y="954658"/>
                  </a:lnTo>
                  <a:lnTo>
                    <a:pt x="1122079" y="923991"/>
                  </a:lnTo>
                  <a:close/>
                </a:path>
                <a:path w="1398270" h="1067435">
                  <a:moveTo>
                    <a:pt x="1183394" y="842309"/>
                  </a:moveTo>
                  <a:lnTo>
                    <a:pt x="1122079" y="923991"/>
                  </a:lnTo>
                  <a:lnTo>
                    <a:pt x="1162939" y="954658"/>
                  </a:lnTo>
                  <a:lnTo>
                    <a:pt x="1224280" y="872998"/>
                  </a:lnTo>
                  <a:lnTo>
                    <a:pt x="1183394" y="842309"/>
                  </a:lnTo>
                  <a:close/>
                </a:path>
                <a:path w="1398270" h="1067435">
                  <a:moveTo>
                    <a:pt x="1244727" y="760602"/>
                  </a:moveTo>
                  <a:lnTo>
                    <a:pt x="1183394" y="842309"/>
                  </a:lnTo>
                  <a:lnTo>
                    <a:pt x="1224280" y="872998"/>
                  </a:lnTo>
                  <a:lnTo>
                    <a:pt x="1162939" y="954658"/>
                  </a:lnTo>
                  <a:lnTo>
                    <a:pt x="1341634" y="954658"/>
                  </a:lnTo>
                  <a:lnTo>
                    <a:pt x="1244727" y="760602"/>
                  </a:lnTo>
                  <a:close/>
                </a:path>
                <a:path w="1398270" h="1067435">
                  <a:moveTo>
                    <a:pt x="61214" y="0"/>
                  </a:moveTo>
                  <a:lnTo>
                    <a:pt x="0" y="81787"/>
                  </a:lnTo>
                  <a:lnTo>
                    <a:pt x="1122079" y="923991"/>
                  </a:lnTo>
                  <a:lnTo>
                    <a:pt x="1183394" y="842309"/>
                  </a:lnTo>
                  <a:lnTo>
                    <a:pt x="6121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061466" cy="304800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073" y="168173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5073" y="26494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5073" y="357149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5073" y="45163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5073" y="54597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0367" y="1707988"/>
            <a:ext cx="518999" cy="677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170" y="1894027"/>
            <a:ext cx="5211826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4326" y="549859"/>
            <a:ext cx="507682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170" y="2862707"/>
            <a:ext cx="3532758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8170" y="3784346"/>
            <a:ext cx="338416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8170" y="4730750"/>
            <a:ext cx="441299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773" y="5673242"/>
            <a:ext cx="7461504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124" y="2834211"/>
            <a:ext cx="673330" cy="3563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124" y="3806523"/>
            <a:ext cx="677487" cy="2568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648" y="4542628"/>
            <a:ext cx="673330" cy="6733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2648" y="5485984"/>
            <a:ext cx="677487" cy="677487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4802" y="549859"/>
            <a:ext cx="357466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5195" y="2589276"/>
            <a:ext cx="4150360" cy="2898775"/>
            <a:chOff x="425195" y="2589276"/>
            <a:chExt cx="4150360" cy="2898775"/>
          </a:xfrm>
        </p:grpSpPr>
        <p:sp>
          <p:nvSpPr>
            <p:cNvPr id="4" name="object 4"/>
            <p:cNvSpPr/>
            <p:nvPr/>
          </p:nvSpPr>
          <p:spPr>
            <a:xfrm>
              <a:off x="438149" y="2602230"/>
              <a:ext cx="4124325" cy="2872740"/>
            </a:xfrm>
            <a:custGeom>
              <a:avLst/>
              <a:gdLst/>
              <a:ahLst/>
              <a:cxnLst/>
              <a:rect l="l" t="t" r="r" b="b"/>
              <a:pathLst>
                <a:path w="4124325" h="2872740">
                  <a:moveTo>
                    <a:pt x="0" y="2872740"/>
                  </a:moveTo>
                  <a:lnTo>
                    <a:pt x="4123944" y="2872740"/>
                  </a:lnTo>
                  <a:lnTo>
                    <a:pt x="4123944" y="0"/>
                  </a:lnTo>
                  <a:lnTo>
                    <a:pt x="0" y="0"/>
                  </a:lnTo>
                  <a:lnTo>
                    <a:pt x="0" y="2872740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794" y="3886200"/>
              <a:ext cx="33528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871" y="3240024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" y="3304921"/>
              <a:ext cx="3384169" cy="304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871" y="3713988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3777945"/>
              <a:ext cx="3676777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668" y="2745359"/>
              <a:ext cx="2903220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9203" y="4189476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1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1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83" y="4253738"/>
              <a:ext cx="3532759" cy="3048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186939" y="1779270"/>
            <a:ext cx="589915" cy="760730"/>
          </a:xfrm>
          <a:custGeom>
            <a:avLst/>
            <a:gdLst/>
            <a:ahLst/>
            <a:cxnLst/>
            <a:rect l="l" t="t" r="r" b="b"/>
            <a:pathLst>
              <a:path w="589914" h="760730">
                <a:moveTo>
                  <a:pt x="196596" y="170560"/>
                </a:moveTo>
                <a:lnTo>
                  <a:pt x="0" y="170560"/>
                </a:lnTo>
                <a:lnTo>
                  <a:pt x="294894" y="760349"/>
                </a:lnTo>
                <a:lnTo>
                  <a:pt x="540638" y="268858"/>
                </a:lnTo>
                <a:lnTo>
                  <a:pt x="196596" y="268858"/>
                </a:lnTo>
                <a:lnTo>
                  <a:pt x="196596" y="170560"/>
                </a:lnTo>
                <a:close/>
              </a:path>
              <a:path w="589914" h="760730">
                <a:moveTo>
                  <a:pt x="393192" y="0"/>
                </a:moveTo>
                <a:lnTo>
                  <a:pt x="196596" y="0"/>
                </a:lnTo>
                <a:lnTo>
                  <a:pt x="196596" y="268858"/>
                </a:lnTo>
                <a:lnTo>
                  <a:pt x="393192" y="268858"/>
                </a:lnTo>
                <a:lnTo>
                  <a:pt x="393192" y="0"/>
                </a:lnTo>
                <a:close/>
              </a:path>
              <a:path w="589914" h="760730">
                <a:moveTo>
                  <a:pt x="589788" y="170560"/>
                </a:moveTo>
                <a:lnTo>
                  <a:pt x="393192" y="170560"/>
                </a:lnTo>
                <a:lnTo>
                  <a:pt x="393192" y="268858"/>
                </a:lnTo>
                <a:lnTo>
                  <a:pt x="540638" y="268858"/>
                </a:lnTo>
                <a:lnTo>
                  <a:pt x="589788" y="17056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2657" y="1335658"/>
            <a:ext cx="1196911" cy="3048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601845" y="2612135"/>
            <a:ext cx="7261225" cy="1729739"/>
            <a:chOff x="4601845" y="2612135"/>
            <a:chExt cx="7261225" cy="1729739"/>
          </a:xfrm>
        </p:grpSpPr>
        <p:sp>
          <p:nvSpPr>
            <p:cNvPr id="16" name="object 16"/>
            <p:cNvSpPr/>
            <p:nvPr/>
          </p:nvSpPr>
          <p:spPr>
            <a:xfrm>
              <a:off x="5997702" y="2625089"/>
              <a:ext cx="5852160" cy="1704339"/>
            </a:xfrm>
            <a:custGeom>
              <a:avLst/>
              <a:gdLst/>
              <a:ahLst/>
              <a:cxnLst/>
              <a:rect l="l" t="t" r="r" b="b"/>
              <a:pathLst>
                <a:path w="5852159" h="1704339">
                  <a:moveTo>
                    <a:pt x="0" y="1703831"/>
                  </a:moveTo>
                  <a:lnTo>
                    <a:pt x="5852159" y="1703831"/>
                  </a:lnTo>
                  <a:lnTo>
                    <a:pt x="5852159" y="0"/>
                  </a:lnTo>
                  <a:lnTo>
                    <a:pt x="0" y="0"/>
                  </a:lnTo>
                  <a:lnTo>
                    <a:pt x="0" y="170383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35" y="332409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15812" y="3261359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398" y="3324732"/>
              <a:ext cx="530174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5804" y="2819145"/>
              <a:ext cx="2831083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15812" y="3739895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4446" y="3804157"/>
              <a:ext cx="3769359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01845" y="2957448"/>
              <a:ext cx="1397000" cy="589915"/>
            </a:xfrm>
            <a:custGeom>
              <a:avLst/>
              <a:gdLst/>
              <a:ahLst/>
              <a:cxnLst/>
              <a:rect l="l" t="t" r="r" b="b"/>
              <a:pathLst>
                <a:path w="1397000" h="589914">
                  <a:moveTo>
                    <a:pt x="811021" y="0"/>
                  </a:moveTo>
                  <a:lnTo>
                    <a:pt x="808185" y="196585"/>
                  </a:lnTo>
                  <a:lnTo>
                    <a:pt x="906399" y="197992"/>
                  </a:lnTo>
                  <a:lnTo>
                    <a:pt x="903604" y="394588"/>
                  </a:lnTo>
                  <a:lnTo>
                    <a:pt x="805329" y="394588"/>
                  </a:lnTo>
                  <a:lnTo>
                    <a:pt x="802513" y="589788"/>
                  </a:lnTo>
                  <a:lnTo>
                    <a:pt x="1207187" y="394588"/>
                  </a:lnTo>
                  <a:lnTo>
                    <a:pt x="903604" y="394588"/>
                  </a:lnTo>
                  <a:lnTo>
                    <a:pt x="805349" y="393180"/>
                  </a:lnTo>
                  <a:lnTo>
                    <a:pt x="1210107" y="393180"/>
                  </a:lnTo>
                  <a:lnTo>
                    <a:pt x="1396491" y="303275"/>
                  </a:lnTo>
                  <a:lnTo>
                    <a:pt x="811021" y="0"/>
                  </a:lnTo>
                  <a:close/>
                </a:path>
                <a:path w="1397000" h="589914">
                  <a:moveTo>
                    <a:pt x="808185" y="196585"/>
                  </a:moveTo>
                  <a:lnTo>
                    <a:pt x="805349" y="393180"/>
                  </a:lnTo>
                  <a:lnTo>
                    <a:pt x="903604" y="394588"/>
                  </a:lnTo>
                  <a:lnTo>
                    <a:pt x="906399" y="197992"/>
                  </a:lnTo>
                  <a:lnTo>
                    <a:pt x="808185" y="196585"/>
                  </a:lnTo>
                  <a:close/>
                </a:path>
                <a:path w="1397000" h="589914">
                  <a:moveTo>
                    <a:pt x="2793" y="185038"/>
                  </a:moveTo>
                  <a:lnTo>
                    <a:pt x="0" y="381635"/>
                  </a:lnTo>
                  <a:lnTo>
                    <a:pt x="805349" y="393180"/>
                  </a:lnTo>
                  <a:lnTo>
                    <a:pt x="808185" y="196585"/>
                  </a:lnTo>
                  <a:lnTo>
                    <a:pt x="2793" y="18503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025640" y="4327778"/>
            <a:ext cx="3610610" cy="2125345"/>
            <a:chOff x="7025640" y="4327778"/>
            <a:chExt cx="3610610" cy="2125345"/>
          </a:xfrm>
        </p:grpSpPr>
        <p:sp>
          <p:nvSpPr>
            <p:cNvPr id="25" name="object 25"/>
            <p:cNvSpPr/>
            <p:nvPr/>
          </p:nvSpPr>
          <p:spPr>
            <a:xfrm>
              <a:off x="7025640" y="5433059"/>
              <a:ext cx="3610610" cy="1019810"/>
            </a:xfrm>
            <a:custGeom>
              <a:avLst/>
              <a:gdLst/>
              <a:ahLst/>
              <a:cxnLst/>
              <a:rect l="l" t="t" r="r" b="b"/>
              <a:pathLst>
                <a:path w="3610609" h="1019810">
                  <a:moveTo>
                    <a:pt x="3440429" y="0"/>
                  </a:moveTo>
                  <a:lnTo>
                    <a:pt x="169925" y="0"/>
                  </a:ln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0" y="849629"/>
                  </a:lnTo>
                  <a:lnTo>
                    <a:pt x="6069" y="894800"/>
                  </a:lnTo>
                  <a:lnTo>
                    <a:pt x="23198" y="935391"/>
                  </a:lnTo>
                  <a:lnTo>
                    <a:pt x="49768" y="969783"/>
                  </a:lnTo>
                  <a:lnTo>
                    <a:pt x="84158" y="996354"/>
                  </a:lnTo>
                  <a:lnTo>
                    <a:pt x="124751" y="1013485"/>
                  </a:lnTo>
                  <a:lnTo>
                    <a:pt x="169925" y="1019555"/>
                  </a:lnTo>
                  <a:lnTo>
                    <a:pt x="3440429" y="1019555"/>
                  </a:lnTo>
                  <a:lnTo>
                    <a:pt x="3485604" y="1013485"/>
                  </a:lnTo>
                  <a:lnTo>
                    <a:pt x="3526197" y="996354"/>
                  </a:lnTo>
                  <a:lnTo>
                    <a:pt x="3560587" y="969783"/>
                  </a:lnTo>
                  <a:lnTo>
                    <a:pt x="3587157" y="935391"/>
                  </a:lnTo>
                  <a:lnTo>
                    <a:pt x="3604286" y="894800"/>
                  </a:lnTo>
                  <a:lnTo>
                    <a:pt x="3610355" y="849629"/>
                  </a:lnTo>
                  <a:lnTo>
                    <a:pt x="3610355" y="169925"/>
                  </a:lnTo>
                  <a:lnTo>
                    <a:pt x="3604286" y="124751"/>
                  </a:lnTo>
                  <a:lnTo>
                    <a:pt x="3587157" y="84158"/>
                  </a:lnTo>
                  <a:lnTo>
                    <a:pt x="3560587" y="49768"/>
                  </a:lnTo>
                  <a:lnTo>
                    <a:pt x="3526197" y="23198"/>
                  </a:lnTo>
                  <a:lnTo>
                    <a:pt x="3485604" y="6069"/>
                  </a:lnTo>
                  <a:lnTo>
                    <a:pt x="344042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7392" y="5791809"/>
              <a:ext cx="3152013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34476" y="4327778"/>
              <a:ext cx="589915" cy="1068070"/>
            </a:xfrm>
            <a:custGeom>
              <a:avLst/>
              <a:gdLst/>
              <a:ahLst/>
              <a:cxnLst/>
              <a:rect l="l" t="t" r="r" b="b"/>
              <a:pathLst>
                <a:path w="589915" h="1068070">
                  <a:moveTo>
                    <a:pt x="196588" y="479255"/>
                  </a:moveTo>
                  <a:lnTo>
                    <a:pt x="0" y="481584"/>
                  </a:lnTo>
                  <a:lnTo>
                    <a:pt x="301751" y="1067816"/>
                  </a:lnTo>
                  <a:lnTo>
                    <a:pt x="539777" y="577596"/>
                  </a:lnTo>
                  <a:lnTo>
                    <a:pt x="197739" y="577596"/>
                  </a:lnTo>
                  <a:lnTo>
                    <a:pt x="196588" y="479255"/>
                  </a:lnTo>
                  <a:close/>
                </a:path>
                <a:path w="589915" h="1068070">
                  <a:moveTo>
                    <a:pt x="393185" y="476927"/>
                  </a:moveTo>
                  <a:lnTo>
                    <a:pt x="196588" y="479255"/>
                  </a:lnTo>
                  <a:lnTo>
                    <a:pt x="197739" y="577596"/>
                  </a:lnTo>
                  <a:lnTo>
                    <a:pt x="394334" y="575183"/>
                  </a:lnTo>
                  <a:lnTo>
                    <a:pt x="393185" y="476927"/>
                  </a:lnTo>
                  <a:close/>
                </a:path>
                <a:path w="589915" h="1068070">
                  <a:moveTo>
                    <a:pt x="589788" y="474599"/>
                  </a:moveTo>
                  <a:lnTo>
                    <a:pt x="393185" y="476927"/>
                  </a:lnTo>
                  <a:lnTo>
                    <a:pt x="394334" y="575183"/>
                  </a:lnTo>
                  <a:lnTo>
                    <a:pt x="197739" y="577596"/>
                  </a:lnTo>
                  <a:lnTo>
                    <a:pt x="539777" y="577596"/>
                  </a:lnTo>
                  <a:lnTo>
                    <a:pt x="589788" y="474599"/>
                  </a:lnTo>
                  <a:close/>
                </a:path>
                <a:path w="589915" h="1068070">
                  <a:moveTo>
                    <a:pt x="387603" y="0"/>
                  </a:moveTo>
                  <a:lnTo>
                    <a:pt x="191007" y="2286"/>
                  </a:lnTo>
                  <a:lnTo>
                    <a:pt x="196588" y="479255"/>
                  </a:lnTo>
                  <a:lnTo>
                    <a:pt x="393185" y="476927"/>
                  </a:lnTo>
                  <a:lnTo>
                    <a:pt x="38760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93564" y="2610611"/>
            <a:ext cx="985367" cy="3048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07352" y="4927980"/>
            <a:ext cx="1793367" cy="30480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89204" y="4721605"/>
            <a:ext cx="3983990" cy="685800"/>
            <a:chOff x="489204" y="4721605"/>
            <a:chExt cx="3983990" cy="685800"/>
          </a:xfrm>
        </p:grpSpPr>
        <p:sp>
          <p:nvSpPr>
            <p:cNvPr id="31" name="object 31"/>
            <p:cNvSpPr/>
            <p:nvPr/>
          </p:nvSpPr>
          <p:spPr>
            <a:xfrm>
              <a:off x="489204" y="4732019"/>
              <a:ext cx="3983990" cy="662940"/>
            </a:xfrm>
            <a:custGeom>
              <a:avLst/>
              <a:gdLst/>
              <a:ahLst/>
              <a:cxnLst/>
              <a:rect l="l" t="t" r="r" b="b"/>
              <a:pathLst>
                <a:path w="3983990" h="662939">
                  <a:moveTo>
                    <a:pt x="3873246" y="0"/>
                  </a:moveTo>
                  <a:lnTo>
                    <a:pt x="110489" y="0"/>
                  </a:lnTo>
                  <a:lnTo>
                    <a:pt x="67481" y="8691"/>
                  </a:lnTo>
                  <a:lnTo>
                    <a:pt x="32361" y="32384"/>
                  </a:lnTo>
                  <a:lnTo>
                    <a:pt x="8682" y="67508"/>
                  </a:lnTo>
                  <a:lnTo>
                    <a:pt x="0" y="110489"/>
                  </a:lnTo>
                  <a:lnTo>
                    <a:pt x="0" y="552449"/>
                  </a:lnTo>
                  <a:lnTo>
                    <a:pt x="8682" y="595431"/>
                  </a:lnTo>
                  <a:lnTo>
                    <a:pt x="32361" y="630554"/>
                  </a:lnTo>
                  <a:lnTo>
                    <a:pt x="67481" y="654248"/>
                  </a:lnTo>
                  <a:lnTo>
                    <a:pt x="110489" y="662939"/>
                  </a:lnTo>
                  <a:lnTo>
                    <a:pt x="3873246" y="662939"/>
                  </a:lnTo>
                  <a:lnTo>
                    <a:pt x="3916227" y="654248"/>
                  </a:lnTo>
                  <a:lnTo>
                    <a:pt x="3951351" y="630554"/>
                  </a:lnTo>
                  <a:lnTo>
                    <a:pt x="3975044" y="595431"/>
                  </a:lnTo>
                  <a:lnTo>
                    <a:pt x="3983736" y="552449"/>
                  </a:lnTo>
                  <a:lnTo>
                    <a:pt x="3983736" y="110489"/>
                  </a:lnTo>
                  <a:lnTo>
                    <a:pt x="3975044" y="67508"/>
                  </a:lnTo>
                  <a:lnTo>
                    <a:pt x="3951351" y="32384"/>
                  </a:lnTo>
                  <a:lnTo>
                    <a:pt x="3916227" y="8691"/>
                  </a:lnTo>
                  <a:lnTo>
                    <a:pt x="387324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696" y="4721605"/>
              <a:ext cx="265430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072" y="5102301"/>
              <a:ext cx="2706243" cy="305104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9338" y="549859"/>
            <a:ext cx="567270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136" y="2464307"/>
            <a:ext cx="10657840" cy="2258695"/>
            <a:chOff x="707136" y="2464307"/>
            <a:chExt cx="10657840" cy="2258695"/>
          </a:xfrm>
        </p:grpSpPr>
        <p:sp>
          <p:nvSpPr>
            <p:cNvPr id="4" name="object 4"/>
            <p:cNvSpPr/>
            <p:nvPr/>
          </p:nvSpPr>
          <p:spPr>
            <a:xfrm>
              <a:off x="6404609" y="2477261"/>
              <a:ext cx="4947285" cy="2232660"/>
            </a:xfrm>
            <a:custGeom>
              <a:avLst/>
              <a:gdLst/>
              <a:ahLst/>
              <a:cxnLst/>
              <a:rect l="l" t="t" r="r" b="b"/>
              <a:pathLst>
                <a:path w="4947284" h="2232660">
                  <a:moveTo>
                    <a:pt x="0" y="2232660"/>
                  </a:moveTo>
                  <a:lnTo>
                    <a:pt x="4946903" y="2232660"/>
                  </a:lnTo>
                  <a:lnTo>
                    <a:pt x="4946903" y="0"/>
                  </a:lnTo>
                  <a:lnTo>
                    <a:pt x="0" y="0"/>
                  </a:lnTo>
                  <a:lnTo>
                    <a:pt x="0" y="2232660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479" y="3441191"/>
              <a:ext cx="335279" cy="304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53783" y="3115055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4294378" y="431292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60" y="359410"/>
                  </a:lnTo>
                  <a:lnTo>
                    <a:pt x="4366260" y="71882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937" y="3179952"/>
              <a:ext cx="4091559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53783" y="3589019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4294378" y="431291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60" y="359409"/>
                  </a:lnTo>
                  <a:lnTo>
                    <a:pt x="4366260" y="71881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7489" y="3653027"/>
              <a:ext cx="364096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190" y="2640787"/>
              <a:ext cx="3987673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43115" y="4064507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4294378" y="431292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59" y="359410"/>
                  </a:lnTo>
                  <a:lnTo>
                    <a:pt x="4366259" y="71882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1034" y="4128769"/>
              <a:ext cx="3770376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38244" y="2961131"/>
              <a:ext cx="2164715" cy="475615"/>
            </a:xfrm>
            <a:custGeom>
              <a:avLst/>
              <a:gdLst/>
              <a:ahLst/>
              <a:cxnLst/>
              <a:rect l="l" t="t" r="r" b="b"/>
              <a:pathLst>
                <a:path w="2164715" h="475614">
                  <a:moveTo>
                    <a:pt x="1689227" y="0"/>
                  </a:moveTo>
                  <a:lnTo>
                    <a:pt x="1689227" y="475488"/>
                  </a:lnTo>
                  <a:lnTo>
                    <a:pt x="2006218" y="316991"/>
                  </a:lnTo>
                  <a:lnTo>
                    <a:pt x="1768475" y="316991"/>
                  </a:lnTo>
                  <a:lnTo>
                    <a:pt x="1768475" y="158495"/>
                  </a:lnTo>
                  <a:lnTo>
                    <a:pt x="2006218" y="158495"/>
                  </a:lnTo>
                  <a:lnTo>
                    <a:pt x="1689227" y="0"/>
                  </a:lnTo>
                  <a:close/>
                </a:path>
                <a:path w="2164715" h="475614">
                  <a:moveTo>
                    <a:pt x="1689227" y="158495"/>
                  </a:moveTo>
                  <a:lnTo>
                    <a:pt x="0" y="158495"/>
                  </a:lnTo>
                  <a:lnTo>
                    <a:pt x="0" y="316991"/>
                  </a:lnTo>
                  <a:lnTo>
                    <a:pt x="1689227" y="316991"/>
                  </a:lnTo>
                  <a:lnTo>
                    <a:pt x="1689227" y="158495"/>
                  </a:lnTo>
                  <a:close/>
                </a:path>
                <a:path w="2164715" h="475614">
                  <a:moveTo>
                    <a:pt x="2006218" y="158495"/>
                  </a:moveTo>
                  <a:lnTo>
                    <a:pt x="1768475" y="158495"/>
                  </a:lnTo>
                  <a:lnTo>
                    <a:pt x="1768475" y="316991"/>
                  </a:lnTo>
                  <a:lnTo>
                    <a:pt x="2006218" y="316991"/>
                  </a:lnTo>
                  <a:lnTo>
                    <a:pt x="2164715" y="237743"/>
                  </a:lnTo>
                  <a:lnTo>
                    <a:pt x="2006218" y="15849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7136" y="2595371"/>
              <a:ext cx="3642360" cy="2113915"/>
            </a:xfrm>
            <a:custGeom>
              <a:avLst/>
              <a:gdLst/>
              <a:ahLst/>
              <a:cxnLst/>
              <a:rect l="l" t="t" r="r" b="b"/>
              <a:pathLst>
                <a:path w="3642360" h="2113915">
                  <a:moveTo>
                    <a:pt x="3290062" y="0"/>
                  </a:moveTo>
                  <a:lnTo>
                    <a:pt x="352310" y="0"/>
                  </a:lnTo>
                  <a:lnTo>
                    <a:pt x="304504" y="3216"/>
                  </a:lnTo>
                  <a:lnTo>
                    <a:pt x="258652" y="12584"/>
                  </a:lnTo>
                  <a:lnTo>
                    <a:pt x="215175" y="27686"/>
                  </a:lnTo>
                  <a:lnTo>
                    <a:pt x="174492" y="48100"/>
                  </a:lnTo>
                  <a:lnTo>
                    <a:pt x="137023" y="73407"/>
                  </a:lnTo>
                  <a:lnTo>
                    <a:pt x="103189" y="103187"/>
                  </a:lnTo>
                  <a:lnTo>
                    <a:pt x="73408" y="137021"/>
                  </a:lnTo>
                  <a:lnTo>
                    <a:pt x="48100" y="174488"/>
                  </a:lnTo>
                  <a:lnTo>
                    <a:pt x="27686" y="215169"/>
                  </a:lnTo>
                  <a:lnTo>
                    <a:pt x="12584" y="258644"/>
                  </a:lnTo>
                  <a:lnTo>
                    <a:pt x="3216" y="304494"/>
                  </a:lnTo>
                  <a:lnTo>
                    <a:pt x="0" y="352298"/>
                  </a:lnTo>
                  <a:lnTo>
                    <a:pt x="0" y="1761489"/>
                  </a:lnTo>
                  <a:lnTo>
                    <a:pt x="3216" y="1809293"/>
                  </a:lnTo>
                  <a:lnTo>
                    <a:pt x="12584" y="1855143"/>
                  </a:lnTo>
                  <a:lnTo>
                    <a:pt x="27686" y="1898618"/>
                  </a:lnTo>
                  <a:lnTo>
                    <a:pt x="48100" y="1939299"/>
                  </a:lnTo>
                  <a:lnTo>
                    <a:pt x="73408" y="1976766"/>
                  </a:lnTo>
                  <a:lnTo>
                    <a:pt x="103189" y="2010600"/>
                  </a:lnTo>
                  <a:lnTo>
                    <a:pt x="137023" y="2040380"/>
                  </a:lnTo>
                  <a:lnTo>
                    <a:pt x="174492" y="2065687"/>
                  </a:lnTo>
                  <a:lnTo>
                    <a:pt x="215175" y="2086101"/>
                  </a:lnTo>
                  <a:lnTo>
                    <a:pt x="258652" y="2101203"/>
                  </a:lnTo>
                  <a:lnTo>
                    <a:pt x="304504" y="2110571"/>
                  </a:lnTo>
                  <a:lnTo>
                    <a:pt x="352310" y="2113788"/>
                  </a:lnTo>
                  <a:lnTo>
                    <a:pt x="3290062" y="2113788"/>
                  </a:lnTo>
                  <a:lnTo>
                    <a:pt x="3337865" y="2110571"/>
                  </a:lnTo>
                  <a:lnTo>
                    <a:pt x="3383715" y="2101203"/>
                  </a:lnTo>
                  <a:lnTo>
                    <a:pt x="3427190" y="2086102"/>
                  </a:lnTo>
                  <a:lnTo>
                    <a:pt x="3467871" y="2065687"/>
                  </a:lnTo>
                  <a:lnTo>
                    <a:pt x="3505338" y="2040380"/>
                  </a:lnTo>
                  <a:lnTo>
                    <a:pt x="3539172" y="2010600"/>
                  </a:lnTo>
                  <a:lnTo>
                    <a:pt x="3568952" y="1976766"/>
                  </a:lnTo>
                  <a:lnTo>
                    <a:pt x="3594259" y="1939299"/>
                  </a:lnTo>
                  <a:lnTo>
                    <a:pt x="3614674" y="1898618"/>
                  </a:lnTo>
                  <a:lnTo>
                    <a:pt x="3629775" y="1855143"/>
                  </a:lnTo>
                  <a:lnTo>
                    <a:pt x="3639143" y="1809293"/>
                  </a:lnTo>
                  <a:lnTo>
                    <a:pt x="3642360" y="1761489"/>
                  </a:lnTo>
                  <a:lnTo>
                    <a:pt x="3642360" y="352298"/>
                  </a:lnTo>
                  <a:lnTo>
                    <a:pt x="3639143" y="304494"/>
                  </a:lnTo>
                  <a:lnTo>
                    <a:pt x="3629775" y="258644"/>
                  </a:lnTo>
                  <a:lnTo>
                    <a:pt x="3614674" y="215169"/>
                  </a:lnTo>
                  <a:lnTo>
                    <a:pt x="3594259" y="174488"/>
                  </a:lnTo>
                  <a:lnTo>
                    <a:pt x="3568952" y="137021"/>
                  </a:lnTo>
                  <a:lnTo>
                    <a:pt x="3539172" y="103187"/>
                  </a:lnTo>
                  <a:lnTo>
                    <a:pt x="3505338" y="73407"/>
                  </a:lnTo>
                  <a:lnTo>
                    <a:pt x="3467871" y="48100"/>
                  </a:lnTo>
                  <a:lnTo>
                    <a:pt x="3427190" y="27686"/>
                  </a:lnTo>
                  <a:lnTo>
                    <a:pt x="3383715" y="12584"/>
                  </a:lnTo>
                  <a:lnTo>
                    <a:pt x="3337865" y="3216"/>
                  </a:lnTo>
                  <a:lnTo>
                    <a:pt x="329006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518" y="3500323"/>
              <a:ext cx="31520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3607" y="2645028"/>
              <a:ext cx="1792986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687067"/>
            <a:ext cx="3566160" cy="416559"/>
            <a:chOff x="537972" y="1687067"/>
            <a:chExt cx="3566160" cy="416559"/>
          </a:xfrm>
        </p:grpSpPr>
        <p:sp>
          <p:nvSpPr>
            <p:cNvPr id="4" name="object 4"/>
            <p:cNvSpPr/>
            <p:nvPr/>
          </p:nvSpPr>
          <p:spPr>
            <a:xfrm>
              <a:off x="537972" y="1687067"/>
              <a:ext cx="3566160" cy="416559"/>
            </a:xfrm>
            <a:custGeom>
              <a:avLst/>
              <a:gdLst/>
              <a:ahLst/>
              <a:cxnLst/>
              <a:rect l="l" t="t" r="r" b="b"/>
              <a:pathLst>
                <a:path w="3566160" h="416560">
                  <a:moveTo>
                    <a:pt x="356616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66160" y="416051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57" y="1742516"/>
              <a:ext cx="2706242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7972" y="3083051"/>
            <a:ext cx="3550920" cy="437515"/>
            <a:chOff x="537972" y="3083051"/>
            <a:chExt cx="3550920" cy="437515"/>
          </a:xfrm>
        </p:grpSpPr>
        <p:sp>
          <p:nvSpPr>
            <p:cNvPr id="7" name="object 7"/>
            <p:cNvSpPr/>
            <p:nvPr/>
          </p:nvSpPr>
          <p:spPr>
            <a:xfrm>
              <a:off x="537972" y="3083051"/>
              <a:ext cx="3550920" cy="437515"/>
            </a:xfrm>
            <a:custGeom>
              <a:avLst/>
              <a:gdLst/>
              <a:ahLst/>
              <a:cxnLst/>
              <a:rect l="l" t="t" r="r" b="b"/>
              <a:pathLst>
                <a:path w="3550920" h="437514">
                  <a:moveTo>
                    <a:pt x="355092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50920" y="437388"/>
                  </a:lnTo>
                  <a:lnTo>
                    <a:pt x="35509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853" y="3150742"/>
              <a:ext cx="3152012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2731" y="4498847"/>
            <a:ext cx="3566160" cy="474345"/>
            <a:chOff x="522731" y="4498847"/>
            <a:chExt cx="3566160" cy="474345"/>
          </a:xfrm>
        </p:grpSpPr>
        <p:sp>
          <p:nvSpPr>
            <p:cNvPr id="10" name="object 10"/>
            <p:cNvSpPr/>
            <p:nvPr/>
          </p:nvSpPr>
          <p:spPr>
            <a:xfrm>
              <a:off x="522731" y="4498847"/>
              <a:ext cx="3566160" cy="474345"/>
            </a:xfrm>
            <a:custGeom>
              <a:avLst/>
              <a:gdLst/>
              <a:ahLst/>
              <a:cxnLst/>
              <a:rect l="l" t="t" r="r" b="b"/>
              <a:pathLst>
                <a:path w="3566160" h="474345">
                  <a:moveTo>
                    <a:pt x="3566160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566160" y="473963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4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37972" y="3755135"/>
            <a:ext cx="3566160" cy="509270"/>
            <a:chOff x="537972" y="3755135"/>
            <a:chExt cx="3566160" cy="509270"/>
          </a:xfrm>
        </p:grpSpPr>
        <p:sp>
          <p:nvSpPr>
            <p:cNvPr id="18" name="object 18"/>
            <p:cNvSpPr/>
            <p:nvPr/>
          </p:nvSpPr>
          <p:spPr>
            <a:xfrm>
              <a:off x="537972" y="3755135"/>
              <a:ext cx="3566160" cy="509270"/>
            </a:xfrm>
            <a:custGeom>
              <a:avLst/>
              <a:gdLst/>
              <a:ahLst/>
              <a:cxnLst/>
              <a:rect l="l" t="t" r="r" b="b"/>
              <a:pathLst>
                <a:path w="3566160" h="509270">
                  <a:moveTo>
                    <a:pt x="3481324" y="0"/>
                  </a:moveTo>
                  <a:lnTo>
                    <a:pt x="84836" y="0"/>
                  </a:lnTo>
                  <a:lnTo>
                    <a:pt x="51815" y="6665"/>
                  </a:lnTo>
                  <a:lnTo>
                    <a:pt x="24849" y="24844"/>
                  </a:lnTo>
                  <a:lnTo>
                    <a:pt x="6667" y="51810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7" y="457205"/>
                  </a:lnTo>
                  <a:lnTo>
                    <a:pt x="24849" y="484171"/>
                  </a:lnTo>
                  <a:lnTo>
                    <a:pt x="51815" y="502350"/>
                  </a:lnTo>
                  <a:lnTo>
                    <a:pt x="84836" y="509015"/>
                  </a:lnTo>
                  <a:lnTo>
                    <a:pt x="3481324" y="509015"/>
                  </a:lnTo>
                  <a:lnTo>
                    <a:pt x="3514349" y="502350"/>
                  </a:lnTo>
                  <a:lnTo>
                    <a:pt x="3541315" y="484171"/>
                  </a:lnTo>
                  <a:lnTo>
                    <a:pt x="3559494" y="457205"/>
                  </a:lnTo>
                  <a:lnTo>
                    <a:pt x="3566160" y="424180"/>
                  </a:lnTo>
                  <a:lnTo>
                    <a:pt x="3566160" y="84836"/>
                  </a:lnTo>
                  <a:lnTo>
                    <a:pt x="3559494" y="51810"/>
                  </a:lnTo>
                  <a:lnTo>
                    <a:pt x="3541315" y="24844"/>
                  </a:lnTo>
                  <a:lnTo>
                    <a:pt x="3514349" y="6665"/>
                  </a:lnTo>
                  <a:lnTo>
                    <a:pt x="348132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768" y="3858132"/>
              <a:ext cx="3154172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687067"/>
            <a:ext cx="3566160" cy="416559"/>
            <a:chOff x="537972" y="1687067"/>
            <a:chExt cx="3566160" cy="416559"/>
          </a:xfrm>
        </p:grpSpPr>
        <p:sp>
          <p:nvSpPr>
            <p:cNvPr id="4" name="object 4"/>
            <p:cNvSpPr/>
            <p:nvPr/>
          </p:nvSpPr>
          <p:spPr>
            <a:xfrm>
              <a:off x="537972" y="1687067"/>
              <a:ext cx="3566160" cy="416559"/>
            </a:xfrm>
            <a:custGeom>
              <a:avLst/>
              <a:gdLst/>
              <a:ahLst/>
              <a:cxnLst/>
              <a:rect l="l" t="t" r="r" b="b"/>
              <a:pathLst>
                <a:path w="3566160" h="416560">
                  <a:moveTo>
                    <a:pt x="356616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66160" y="416051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57" y="1742516"/>
              <a:ext cx="2706242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7972" y="3083051"/>
            <a:ext cx="3550920" cy="437515"/>
            <a:chOff x="537972" y="3083051"/>
            <a:chExt cx="3550920" cy="437515"/>
          </a:xfrm>
        </p:grpSpPr>
        <p:sp>
          <p:nvSpPr>
            <p:cNvPr id="7" name="object 7"/>
            <p:cNvSpPr/>
            <p:nvPr/>
          </p:nvSpPr>
          <p:spPr>
            <a:xfrm>
              <a:off x="537972" y="3083051"/>
              <a:ext cx="3550920" cy="437515"/>
            </a:xfrm>
            <a:custGeom>
              <a:avLst/>
              <a:gdLst/>
              <a:ahLst/>
              <a:cxnLst/>
              <a:rect l="l" t="t" r="r" b="b"/>
              <a:pathLst>
                <a:path w="3550920" h="437514">
                  <a:moveTo>
                    <a:pt x="355092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50920" y="437388"/>
                  </a:lnTo>
                  <a:lnTo>
                    <a:pt x="35509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853" y="3150742"/>
              <a:ext cx="3152012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2731" y="4498847"/>
            <a:ext cx="3566160" cy="474345"/>
            <a:chOff x="522731" y="4498847"/>
            <a:chExt cx="3566160" cy="474345"/>
          </a:xfrm>
        </p:grpSpPr>
        <p:sp>
          <p:nvSpPr>
            <p:cNvPr id="10" name="object 10"/>
            <p:cNvSpPr/>
            <p:nvPr/>
          </p:nvSpPr>
          <p:spPr>
            <a:xfrm>
              <a:off x="522731" y="4498847"/>
              <a:ext cx="3566160" cy="474345"/>
            </a:xfrm>
            <a:custGeom>
              <a:avLst/>
              <a:gdLst/>
              <a:ahLst/>
              <a:cxnLst/>
              <a:rect l="l" t="t" r="r" b="b"/>
              <a:pathLst>
                <a:path w="3566160" h="474345">
                  <a:moveTo>
                    <a:pt x="3566160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566160" y="473963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4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2731" y="2330195"/>
            <a:ext cx="3566160" cy="510540"/>
            <a:chOff x="522731" y="2330195"/>
            <a:chExt cx="3566160" cy="510540"/>
          </a:xfrm>
        </p:grpSpPr>
        <p:sp>
          <p:nvSpPr>
            <p:cNvPr id="18" name="object 18"/>
            <p:cNvSpPr/>
            <p:nvPr/>
          </p:nvSpPr>
          <p:spPr>
            <a:xfrm>
              <a:off x="522731" y="2330195"/>
              <a:ext cx="3566160" cy="510540"/>
            </a:xfrm>
            <a:custGeom>
              <a:avLst/>
              <a:gdLst/>
              <a:ahLst/>
              <a:cxnLst/>
              <a:rect l="l" t="t" r="r" b="b"/>
              <a:pathLst>
                <a:path w="3566160" h="510539">
                  <a:moveTo>
                    <a:pt x="348107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3481070" y="510539"/>
                  </a:lnTo>
                  <a:lnTo>
                    <a:pt x="3514189" y="503852"/>
                  </a:lnTo>
                  <a:lnTo>
                    <a:pt x="3541236" y="485616"/>
                  </a:lnTo>
                  <a:lnTo>
                    <a:pt x="3559472" y="458569"/>
                  </a:lnTo>
                  <a:lnTo>
                    <a:pt x="3566159" y="425450"/>
                  </a:lnTo>
                  <a:lnTo>
                    <a:pt x="3566159" y="85089"/>
                  </a:lnTo>
                  <a:lnTo>
                    <a:pt x="3559472" y="51970"/>
                  </a:lnTo>
                  <a:lnTo>
                    <a:pt x="3541236" y="24923"/>
                  </a:lnTo>
                  <a:lnTo>
                    <a:pt x="3514189" y="6687"/>
                  </a:lnTo>
                  <a:lnTo>
                    <a:pt x="348107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18" y="2433573"/>
              <a:ext cx="3153791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76829"/>
            <a:ext cx="6172200" cy="731520"/>
            <a:chOff x="5096002" y="2576829"/>
            <a:chExt cx="61722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4" y="2576829"/>
              <a:ext cx="616724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942285"/>
              <a:ext cx="3088767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537203"/>
            <a:ext cx="6744334" cy="731520"/>
            <a:chOff x="5096002" y="3537203"/>
            <a:chExt cx="6744334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0574" y="3537203"/>
              <a:ext cx="673950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902963"/>
              <a:ext cx="3703954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6228" y="1632046"/>
            <a:ext cx="2987391" cy="357542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4359" y="1687067"/>
            <a:ext cx="3510279" cy="416559"/>
            <a:chOff x="594359" y="1687067"/>
            <a:chExt cx="3510279" cy="416559"/>
          </a:xfrm>
        </p:grpSpPr>
        <p:sp>
          <p:nvSpPr>
            <p:cNvPr id="4" name="object 4"/>
            <p:cNvSpPr/>
            <p:nvPr/>
          </p:nvSpPr>
          <p:spPr>
            <a:xfrm>
              <a:off x="594359" y="1687067"/>
              <a:ext cx="3510279" cy="416559"/>
            </a:xfrm>
            <a:custGeom>
              <a:avLst/>
              <a:gdLst/>
              <a:ahLst/>
              <a:cxnLst/>
              <a:rect l="l" t="t" r="r" b="b"/>
              <a:pathLst>
                <a:path w="3510279" h="416560">
                  <a:moveTo>
                    <a:pt x="3509772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09772" y="416051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399" y="1742516"/>
              <a:ext cx="2706243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7595" y="3083051"/>
            <a:ext cx="3511550" cy="437515"/>
            <a:chOff x="577595" y="3083051"/>
            <a:chExt cx="3511550" cy="437515"/>
          </a:xfrm>
        </p:grpSpPr>
        <p:sp>
          <p:nvSpPr>
            <p:cNvPr id="7" name="object 7"/>
            <p:cNvSpPr/>
            <p:nvPr/>
          </p:nvSpPr>
          <p:spPr>
            <a:xfrm>
              <a:off x="577595" y="3083051"/>
              <a:ext cx="3511550" cy="437515"/>
            </a:xfrm>
            <a:custGeom>
              <a:avLst/>
              <a:gdLst/>
              <a:ahLst/>
              <a:cxnLst/>
              <a:rect l="l" t="t" r="r" b="b"/>
              <a:pathLst>
                <a:path w="3511550" h="437514">
                  <a:moveTo>
                    <a:pt x="3511296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11296" y="437388"/>
                  </a:lnTo>
                  <a:lnTo>
                    <a:pt x="35112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665" y="3150742"/>
              <a:ext cx="315201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94359" y="4498847"/>
            <a:ext cx="3495040" cy="474345"/>
            <a:chOff x="594359" y="4498847"/>
            <a:chExt cx="3495040" cy="474345"/>
          </a:xfrm>
        </p:grpSpPr>
        <p:sp>
          <p:nvSpPr>
            <p:cNvPr id="10" name="object 10"/>
            <p:cNvSpPr/>
            <p:nvPr/>
          </p:nvSpPr>
          <p:spPr>
            <a:xfrm>
              <a:off x="594359" y="4498847"/>
              <a:ext cx="3495040" cy="474345"/>
            </a:xfrm>
            <a:custGeom>
              <a:avLst/>
              <a:gdLst/>
              <a:ahLst/>
              <a:cxnLst/>
              <a:rect l="l" t="t" r="r" b="b"/>
              <a:pathLst>
                <a:path w="3495040" h="474345">
                  <a:moveTo>
                    <a:pt x="3494532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494532" y="473963"/>
                  </a:lnTo>
                  <a:lnTo>
                    <a:pt x="3494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555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72172" y="2907791"/>
              <a:ext cx="3566160" cy="510540"/>
            </a:xfrm>
            <a:custGeom>
              <a:avLst/>
              <a:gdLst/>
              <a:ahLst/>
              <a:cxnLst/>
              <a:rect l="l" t="t" r="r" b="b"/>
              <a:pathLst>
                <a:path w="3566159" h="510539">
                  <a:moveTo>
                    <a:pt x="348107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3481070" y="510540"/>
                  </a:lnTo>
                  <a:lnTo>
                    <a:pt x="3514189" y="503852"/>
                  </a:lnTo>
                  <a:lnTo>
                    <a:pt x="3541236" y="485616"/>
                  </a:lnTo>
                  <a:lnTo>
                    <a:pt x="3559472" y="458569"/>
                  </a:lnTo>
                  <a:lnTo>
                    <a:pt x="3566159" y="425450"/>
                  </a:lnTo>
                  <a:lnTo>
                    <a:pt x="3566159" y="85090"/>
                  </a:lnTo>
                  <a:lnTo>
                    <a:pt x="3559472" y="51970"/>
                  </a:lnTo>
                  <a:lnTo>
                    <a:pt x="3541236" y="24923"/>
                  </a:lnTo>
                  <a:lnTo>
                    <a:pt x="3514189" y="6687"/>
                  </a:lnTo>
                  <a:lnTo>
                    <a:pt x="348107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4968" y="3011169"/>
              <a:ext cx="3153791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169664" y="1505711"/>
            <a:ext cx="2552700" cy="1807210"/>
            <a:chOff x="4169664" y="1505711"/>
            <a:chExt cx="2552700" cy="1807210"/>
          </a:xfrm>
        </p:grpSpPr>
        <p:sp>
          <p:nvSpPr>
            <p:cNvPr id="20" name="object 20"/>
            <p:cNvSpPr/>
            <p:nvPr/>
          </p:nvSpPr>
          <p:spPr>
            <a:xfrm>
              <a:off x="4188714" y="1843277"/>
              <a:ext cx="2514600" cy="1450975"/>
            </a:xfrm>
            <a:custGeom>
              <a:avLst/>
              <a:gdLst/>
              <a:ahLst/>
              <a:cxnLst/>
              <a:rect l="l" t="t" r="r" b="b"/>
              <a:pathLst>
                <a:path w="2514600" h="1450975">
                  <a:moveTo>
                    <a:pt x="0" y="0"/>
                  </a:moveTo>
                  <a:lnTo>
                    <a:pt x="1257046" y="0"/>
                  </a:lnTo>
                  <a:lnTo>
                    <a:pt x="1257046" y="1450594"/>
                  </a:lnTo>
                  <a:lnTo>
                    <a:pt x="2514218" y="1450594"/>
                  </a:lnTo>
                </a:path>
              </a:pathLst>
            </a:custGeom>
            <a:ln w="38099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7189" y="1505711"/>
              <a:ext cx="654710" cy="30480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87840" y="2750820"/>
            <a:ext cx="2298700" cy="548640"/>
            <a:chOff x="9387840" y="2750820"/>
            <a:chExt cx="229870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7840" y="2750820"/>
              <a:ext cx="154305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2280" y="2750820"/>
              <a:ext cx="37185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8" y="2750820"/>
              <a:ext cx="878281" cy="5486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96002" y="2973958"/>
            <a:ext cx="6714490" cy="731520"/>
            <a:chOff x="5096002" y="2973958"/>
            <a:chExt cx="6714490" cy="7315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0574" y="2973958"/>
              <a:ext cx="670979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339414"/>
              <a:ext cx="4734306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439" y="1852971"/>
            <a:ext cx="3348777" cy="35615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97321" y="549859"/>
            <a:ext cx="138722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48100" y="1437894"/>
            <a:ext cx="6586220" cy="4074795"/>
            <a:chOff x="3848100" y="1437894"/>
            <a:chExt cx="6586220" cy="4074795"/>
          </a:xfrm>
        </p:grpSpPr>
        <p:sp>
          <p:nvSpPr>
            <p:cNvPr id="4" name="object 4"/>
            <p:cNvSpPr/>
            <p:nvPr/>
          </p:nvSpPr>
          <p:spPr>
            <a:xfrm>
              <a:off x="3873246" y="1437894"/>
              <a:ext cx="0" cy="4050029"/>
            </a:xfrm>
            <a:custGeom>
              <a:avLst/>
              <a:gdLst/>
              <a:ahLst/>
              <a:cxnLst/>
              <a:rect l="l" t="t" r="r" b="b"/>
              <a:pathLst>
                <a:path h="4050029">
                  <a:moveTo>
                    <a:pt x="0" y="0"/>
                  </a:moveTo>
                  <a:lnTo>
                    <a:pt x="0" y="4049521"/>
                  </a:lnTo>
                </a:path>
              </a:pathLst>
            </a:custGeom>
            <a:ln w="50292">
              <a:solidFill>
                <a:srgbClr val="EF54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3246" y="5487161"/>
              <a:ext cx="6560820" cy="0"/>
            </a:xfrm>
            <a:custGeom>
              <a:avLst/>
              <a:gdLst/>
              <a:ahLst/>
              <a:cxnLst/>
              <a:rect l="l" t="t" r="r" b="b"/>
              <a:pathLst>
                <a:path w="6560820">
                  <a:moveTo>
                    <a:pt x="0" y="0"/>
                  </a:moveTo>
                  <a:lnTo>
                    <a:pt x="6560693" y="0"/>
                  </a:lnTo>
                </a:path>
              </a:pathLst>
            </a:custGeom>
            <a:ln w="5029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742567" y="3206750"/>
            <a:ext cx="2154555" cy="609600"/>
            <a:chOff x="1742567" y="3206750"/>
            <a:chExt cx="2154555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567" y="3206750"/>
              <a:ext cx="200710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7" y="3511550"/>
              <a:ext cx="2154301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9816" y="5680557"/>
            <a:ext cx="786764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851147" y="2170176"/>
            <a:ext cx="7418070" cy="3308985"/>
            <a:chOff x="3851147" y="2170176"/>
            <a:chExt cx="7418070" cy="3308985"/>
          </a:xfrm>
        </p:grpSpPr>
        <p:sp>
          <p:nvSpPr>
            <p:cNvPr id="11" name="object 11"/>
            <p:cNvSpPr/>
            <p:nvPr/>
          </p:nvSpPr>
          <p:spPr>
            <a:xfrm>
              <a:off x="3855719" y="2174748"/>
              <a:ext cx="6277610" cy="3299460"/>
            </a:xfrm>
            <a:custGeom>
              <a:avLst/>
              <a:gdLst/>
              <a:ahLst/>
              <a:cxnLst/>
              <a:rect l="l" t="t" r="r" b="b"/>
              <a:pathLst>
                <a:path w="6277609" h="3299460">
                  <a:moveTo>
                    <a:pt x="0" y="3299460"/>
                  </a:moveTo>
                  <a:lnTo>
                    <a:pt x="56442" y="3286811"/>
                  </a:lnTo>
                  <a:lnTo>
                    <a:pt x="112880" y="3274162"/>
                  </a:lnTo>
                  <a:lnTo>
                    <a:pt x="169307" y="3261510"/>
                  </a:lnTo>
                  <a:lnTo>
                    <a:pt x="225719" y="3248856"/>
                  </a:lnTo>
                  <a:lnTo>
                    <a:pt x="282110" y="3236198"/>
                  </a:lnTo>
                  <a:lnTo>
                    <a:pt x="338475" y="3223535"/>
                  </a:lnTo>
                  <a:lnTo>
                    <a:pt x="394810" y="3210866"/>
                  </a:lnTo>
                  <a:lnTo>
                    <a:pt x="451108" y="3198191"/>
                  </a:lnTo>
                  <a:lnTo>
                    <a:pt x="507365" y="3185507"/>
                  </a:lnTo>
                  <a:lnTo>
                    <a:pt x="563576" y="3172815"/>
                  </a:lnTo>
                  <a:lnTo>
                    <a:pt x="619735" y="3160113"/>
                  </a:lnTo>
                  <a:lnTo>
                    <a:pt x="675838" y="3147401"/>
                  </a:lnTo>
                  <a:lnTo>
                    <a:pt x="731879" y="3134676"/>
                  </a:lnTo>
                  <a:lnTo>
                    <a:pt x="787852" y="3121939"/>
                  </a:lnTo>
                  <a:lnTo>
                    <a:pt x="843754" y="3109188"/>
                  </a:lnTo>
                  <a:lnTo>
                    <a:pt x="899578" y="3096422"/>
                  </a:lnTo>
                  <a:lnTo>
                    <a:pt x="955320" y="3083641"/>
                  </a:lnTo>
                  <a:lnTo>
                    <a:pt x="1010974" y="3070843"/>
                  </a:lnTo>
                  <a:lnTo>
                    <a:pt x="1066535" y="3058027"/>
                  </a:lnTo>
                  <a:lnTo>
                    <a:pt x="1121999" y="3045193"/>
                  </a:lnTo>
                  <a:lnTo>
                    <a:pt x="1177359" y="3032339"/>
                  </a:lnTo>
                  <a:lnTo>
                    <a:pt x="1232611" y="3019464"/>
                  </a:lnTo>
                  <a:lnTo>
                    <a:pt x="1287750" y="3006568"/>
                  </a:lnTo>
                  <a:lnTo>
                    <a:pt x="1342770" y="2993649"/>
                  </a:lnTo>
                  <a:lnTo>
                    <a:pt x="1397667" y="2980707"/>
                  </a:lnTo>
                  <a:lnTo>
                    <a:pt x="1452435" y="2967740"/>
                  </a:lnTo>
                  <a:lnTo>
                    <a:pt x="1507068" y="2954748"/>
                  </a:lnTo>
                  <a:lnTo>
                    <a:pt x="1561563" y="2941729"/>
                  </a:lnTo>
                  <a:lnTo>
                    <a:pt x="1615913" y="2928682"/>
                  </a:lnTo>
                  <a:lnTo>
                    <a:pt x="1670114" y="2915607"/>
                  </a:lnTo>
                  <a:lnTo>
                    <a:pt x="1724160" y="2902502"/>
                  </a:lnTo>
                  <a:lnTo>
                    <a:pt x="1778047" y="2889367"/>
                  </a:lnTo>
                  <a:lnTo>
                    <a:pt x="1831768" y="2876201"/>
                  </a:lnTo>
                  <a:lnTo>
                    <a:pt x="1885319" y="2863001"/>
                  </a:lnTo>
                  <a:lnTo>
                    <a:pt x="1938696" y="2849769"/>
                  </a:lnTo>
                  <a:lnTo>
                    <a:pt x="1991891" y="2836502"/>
                  </a:lnTo>
                  <a:lnTo>
                    <a:pt x="2044902" y="2823200"/>
                  </a:lnTo>
                  <a:lnTo>
                    <a:pt x="2097721" y="2809861"/>
                  </a:lnTo>
                  <a:lnTo>
                    <a:pt x="2150345" y="2796485"/>
                  </a:lnTo>
                  <a:lnTo>
                    <a:pt x="2202767" y="2783070"/>
                  </a:lnTo>
                  <a:lnTo>
                    <a:pt x="2254984" y="2769616"/>
                  </a:lnTo>
                  <a:lnTo>
                    <a:pt x="2306989" y="2756122"/>
                  </a:lnTo>
                  <a:lnTo>
                    <a:pt x="2358778" y="2742587"/>
                  </a:lnTo>
                  <a:lnTo>
                    <a:pt x="2410345" y="2729009"/>
                  </a:lnTo>
                  <a:lnTo>
                    <a:pt x="2461686" y="2715388"/>
                  </a:lnTo>
                  <a:lnTo>
                    <a:pt x="2512794" y="2701722"/>
                  </a:lnTo>
                  <a:lnTo>
                    <a:pt x="2563665" y="2688011"/>
                  </a:lnTo>
                  <a:lnTo>
                    <a:pt x="2614295" y="2674254"/>
                  </a:lnTo>
                  <a:lnTo>
                    <a:pt x="2664676" y="2660450"/>
                  </a:lnTo>
                  <a:lnTo>
                    <a:pt x="2714805" y="2646598"/>
                  </a:lnTo>
                  <a:lnTo>
                    <a:pt x="2764677" y="2632696"/>
                  </a:lnTo>
                  <a:lnTo>
                    <a:pt x="2814286" y="2618744"/>
                  </a:lnTo>
                  <a:lnTo>
                    <a:pt x="2863626" y="2604741"/>
                  </a:lnTo>
                  <a:lnTo>
                    <a:pt x="2912694" y="2590685"/>
                  </a:lnTo>
                  <a:lnTo>
                    <a:pt x="2961483" y="2576577"/>
                  </a:lnTo>
                  <a:lnTo>
                    <a:pt x="3009989" y="2562414"/>
                  </a:lnTo>
                  <a:lnTo>
                    <a:pt x="3058206" y="2548196"/>
                  </a:lnTo>
                  <a:lnTo>
                    <a:pt x="3106129" y="2533922"/>
                  </a:lnTo>
                  <a:lnTo>
                    <a:pt x="3153754" y="2519591"/>
                  </a:lnTo>
                  <a:lnTo>
                    <a:pt x="3201074" y="2505202"/>
                  </a:lnTo>
                  <a:lnTo>
                    <a:pt x="3248085" y="2490754"/>
                  </a:lnTo>
                  <a:lnTo>
                    <a:pt x="3294782" y="2476246"/>
                  </a:lnTo>
                  <a:lnTo>
                    <a:pt x="3341159" y="2461676"/>
                  </a:lnTo>
                  <a:lnTo>
                    <a:pt x="3387212" y="2447045"/>
                  </a:lnTo>
                  <a:lnTo>
                    <a:pt x="3432934" y="2432350"/>
                  </a:lnTo>
                  <a:lnTo>
                    <a:pt x="3478322" y="2417592"/>
                  </a:lnTo>
                  <a:lnTo>
                    <a:pt x="3523370" y="2402769"/>
                  </a:lnTo>
                  <a:lnTo>
                    <a:pt x="3568072" y="2387879"/>
                  </a:lnTo>
                  <a:lnTo>
                    <a:pt x="3612424" y="2372923"/>
                  </a:lnTo>
                  <a:lnTo>
                    <a:pt x="3656420" y="2357898"/>
                  </a:lnTo>
                  <a:lnTo>
                    <a:pt x="3700055" y="2342805"/>
                  </a:lnTo>
                  <a:lnTo>
                    <a:pt x="3743325" y="2327642"/>
                  </a:lnTo>
                  <a:lnTo>
                    <a:pt x="3786223" y="2312407"/>
                  </a:lnTo>
                  <a:lnTo>
                    <a:pt x="3828745" y="2297101"/>
                  </a:lnTo>
                  <a:lnTo>
                    <a:pt x="3870886" y="2281722"/>
                  </a:lnTo>
                  <a:lnTo>
                    <a:pt x="3912640" y="2266269"/>
                  </a:lnTo>
                  <a:lnTo>
                    <a:pt x="3954002" y="2250742"/>
                  </a:lnTo>
                  <a:lnTo>
                    <a:pt x="3994968" y="2235138"/>
                  </a:lnTo>
                  <a:lnTo>
                    <a:pt x="4035532" y="2219458"/>
                  </a:lnTo>
                  <a:lnTo>
                    <a:pt x="4075688" y="2203699"/>
                  </a:lnTo>
                  <a:lnTo>
                    <a:pt x="4115432" y="2187862"/>
                  </a:lnTo>
                  <a:lnTo>
                    <a:pt x="4154759" y="2171945"/>
                  </a:lnTo>
                  <a:lnTo>
                    <a:pt x="4193663" y="2155948"/>
                  </a:lnTo>
                  <a:lnTo>
                    <a:pt x="4232140" y="2139868"/>
                  </a:lnTo>
                  <a:lnTo>
                    <a:pt x="4270183" y="2123706"/>
                  </a:lnTo>
                  <a:lnTo>
                    <a:pt x="4307788" y="2107460"/>
                  </a:lnTo>
                  <a:lnTo>
                    <a:pt x="4344950" y="2091130"/>
                  </a:lnTo>
                  <a:lnTo>
                    <a:pt x="4381664" y="2074713"/>
                  </a:lnTo>
                  <a:lnTo>
                    <a:pt x="4417924" y="2058210"/>
                  </a:lnTo>
                  <a:lnTo>
                    <a:pt x="4453726" y="2041620"/>
                  </a:lnTo>
                  <a:lnTo>
                    <a:pt x="4489063" y="2024940"/>
                  </a:lnTo>
                  <a:lnTo>
                    <a:pt x="4523932" y="2008171"/>
                  </a:lnTo>
                  <a:lnTo>
                    <a:pt x="4558327" y="1991311"/>
                  </a:lnTo>
                  <a:lnTo>
                    <a:pt x="4625672" y="1957316"/>
                  </a:lnTo>
                  <a:lnTo>
                    <a:pt x="4717027" y="1908897"/>
                  </a:lnTo>
                  <a:lnTo>
                    <a:pt x="4773848" y="1877312"/>
                  </a:lnTo>
                  <a:lnTo>
                    <a:pt x="4829108" y="1845427"/>
                  </a:lnTo>
                  <a:lnTo>
                    <a:pt x="4882835" y="1813250"/>
                  </a:lnTo>
                  <a:lnTo>
                    <a:pt x="4935062" y="1780787"/>
                  </a:lnTo>
                  <a:lnTo>
                    <a:pt x="4985819" y="1748042"/>
                  </a:lnTo>
                  <a:lnTo>
                    <a:pt x="5035136" y="1715021"/>
                  </a:lnTo>
                  <a:lnTo>
                    <a:pt x="5083045" y="1681732"/>
                  </a:lnTo>
                  <a:lnTo>
                    <a:pt x="5129575" y="1648179"/>
                  </a:lnTo>
                  <a:lnTo>
                    <a:pt x="5174757" y="1614369"/>
                  </a:lnTo>
                  <a:lnTo>
                    <a:pt x="5218623" y="1580307"/>
                  </a:lnTo>
                  <a:lnTo>
                    <a:pt x="5261202" y="1545999"/>
                  </a:lnTo>
                  <a:lnTo>
                    <a:pt x="5302525" y="1511450"/>
                  </a:lnTo>
                  <a:lnTo>
                    <a:pt x="5342624" y="1476668"/>
                  </a:lnTo>
                  <a:lnTo>
                    <a:pt x="5381527" y="1441658"/>
                  </a:lnTo>
                  <a:lnTo>
                    <a:pt x="5419267" y="1406425"/>
                  </a:lnTo>
                  <a:lnTo>
                    <a:pt x="5455874" y="1370975"/>
                  </a:lnTo>
                  <a:lnTo>
                    <a:pt x="5491378" y="1335315"/>
                  </a:lnTo>
                  <a:lnTo>
                    <a:pt x="5525810" y="1299450"/>
                  </a:lnTo>
                  <a:lnTo>
                    <a:pt x="5559201" y="1263386"/>
                  </a:lnTo>
                  <a:lnTo>
                    <a:pt x="5591581" y="1227129"/>
                  </a:lnTo>
                  <a:lnTo>
                    <a:pt x="5622980" y="1190684"/>
                  </a:lnTo>
                  <a:lnTo>
                    <a:pt x="5653431" y="1154059"/>
                  </a:lnTo>
                  <a:lnTo>
                    <a:pt x="5682962" y="1117257"/>
                  </a:lnTo>
                  <a:lnTo>
                    <a:pt x="5711606" y="1080286"/>
                  </a:lnTo>
                  <a:lnTo>
                    <a:pt x="5739392" y="1043151"/>
                  </a:lnTo>
                  <a:lnTo>
                    <a:pt x="5766350" y="1005859"/>
                  </a:lnTo>
                  <a:lnTo>
                    <a:pt x="5792513" y="968414"/>
                  </a:lnTo>
                  <a:lnTo>
                    <a:pt x="5817910" y="930822"/>
                  </a:lnTo>
                  <a:lnTo>
                    <a:pt x="5842571" y="893091"/>
                  </a:lnTo>
                  <a:lnTo>
                    <a:pt x="5866529" y="855225"/>
                  </a:lnTo>
                  <a:lnTo>
                    <a:pt x="5889812" y="817230"/>
                  </a:lnTo>
                  <a:lnTo>
                    <a:pt x="5912452" y="779113"/>
                  </a:lnTo>
                  <a:lnTo>
                    <a:pt x="5934480" y="740878"/>
                  </a:lnTo>
                  <a:lnTo>
                    <a:pt x="5955926" y="702533"/>
                  </a:lnTo>
                  <a:lnTo>
                    <a:pt x="5976820" y="664082"/>
                  </a:lnTo>
                  <a:lnTo>
                    <a:pt x="5997194" y="625532"/>
                  </a:lnTo>
                  <a:lnTo>
                    <a:pt x="6017078" y="586888"/>
                  </a:lnTo>
                  <a:lnTo>
                    <a:pt x="6036502" y="548157"/>
                  </a:lnTo>
                  <a:lnTo>
                    <a:pt x="6055498" y="509344"/>
                  </a:lnTo>
                  <a:lnTo>
                    <a:pt x="6074095" y="470455"/>
                  </a:lnTo>
                  <a:lnTo>
                    <a:pt x="6092325" y="431496"/>
                  </a:lnTo>
                  <a:lnTo>
                    <a:pt x="6110218" y="392473"/>
                  </a:lnTo>
                  <a:lnTo>
                    <a:pt x="6127805" y="353391"/>
                  </a:lnTo>
                  <a:lnTo>
                    <a:pt x="6145116" y="314257"/>
                  </a:lnTo>
                  <a:lnTo>
                    <a:pt x="6162182" y="275077"/>
                  </a:lnTo>
                  <a:lnTo>
                    <a:pt x="6179033" y="235855"/>
                  </a:lnTo>
                  <a:lnTo>
                    <a:pt x="6195701" y="196599"/>
                  </a:lnTo>
                  <a:lnTo>
                    <a:pt x="6212216" y="157314"/>
                  </a:lnTo>
                  <a:lnTo>
                    <a:pt x="6228608" y="118005"/>
                  </a:lnTo>
                  <a:lnTo>
                    <a:pt x="6244908" y="78680"/>
                  </a:lnTo>
                  <a:lnTo>
                    <a:pt x="6261147" y="39342"/>
                  </a:lnTo>
                  <a:lnTo>
                    <a:pt x="6277356" y="0"/>
                  </a:lnTo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99141" y="2768346"/>
              <a:ext cx="234950" cy="2573020"/>
            </a:xfrm>
            <a:custGeom>
              <a:avLst/>
              <a:gdLst/>
              <a:ahLst/>
              <a:cxnLst/>
              <a:rect l="l" t="t" r="r" b="b"/>
              <a:pathLst>
                <a:path w="234950" h="2573020">
                  <a:moveTo>
                    <a:pt x="0" y="0"/>
                  </a:moveTo>
                  <a:lnTo>
                    <a:pt x="45660" y="1537"/>
                  </a:lnTo>
                  <a:lnTo>
                    <a:pt x="82962" y="5730"/>
                  </a:lnTo>
                  <a:lnTo>
                    <a:pt x="108120" y="11947"/>
                  </a:lnTo>
                  <a:lnTo>
                    <a:pt x="117348" y="19557"/>
                  </a:lnTo>
                  <a:lnTo>
                    <a:pt x="117348" y="1266697"/>
                  </a:lnTo>
                  <a:lnTo>
                    <a:pt x="126575" y="1274308"/>
                  </a:lnTo>
                  <a:lnTo>
                    <a:pt x="151733" y="1280525"/>
                  </a:lnTo>
                  <a:lnTo>
                    <a:pt x="189035" y="1284718"/>
                  </a:lnTo>
                  <a:lnTo>
                    <a:pt x="234696" y="1286255"/>
                  </a:lnTo>
                  <a:lnTo>
                    <a:pt x="189035" y="1287793"/>
                  </a:lnTo>
                  <a:lnTo>
                    <a:pt x="151733" y="1291986"/>
                  </a:lnTo>
                  <a:lnTo>
                    <a:pt x="126575" y="1298203"/>
                  </a:lnTo>
                  <a:lnTo>
                    <a:pt x="117348" y="1305814"/>
                  </a:lnTo>
                  <a:lnTo>
                    <a:pt x="117348" y="2552954"/>
                  </a:lnTo>
                  <a:lnTo>
                    <a:pt x="108120" y="2560564"/>
                  </a:lnTo>
                  <a:lnTo>
                    <a:pt x="82962" y="2566781"/>
                  </a:lnTo>
                  <a:lnTo>
                    <a:pt x="45660" y="2570974"/>
                  </a:lnTo>
                  <a:lnTo>
                    <a:pt x="0" y="257251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9651" y="3875532"/>
              <a:ext cx="1098994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8589" y="4760036"/>
            <a:ext cx="3795395" cy="610870"/>
            <a:chOff x="1418589" y="4760036"/>
            <a:chExt cx="3795395" cy="6108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8589" y="4760036"/>
              <a:ext cx="3795141" cy="305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9629" y="5065522"/>
              <a:ext cx="2322322" cy="3047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9" y="4760036"/>
            <a:ext cx="374777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6167" y="549859"/>
            <a:ext cx="8132953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4031" y="1845420"/>
            <a:ext cx="2030693" cy="23933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90108" y="1849575"/>
            <a:ext cx="2303923" cy="238922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94096" y="2283917"/>
            <a:ext cx="6663690" cy="1016000"/>
            <a:chOff x="5094096" y="2283917"/>
            <a:chExt cx="666369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096" y="2283917"/>
              <a:ext cx="66634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8117" y="2750819"/>
              <a:ext cx="4085971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707" y="2750820"/>
            <a:ext cx="990434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6804" y="1849540"/>
            <a:ext cx="2389299" cy="2389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101" y="4569586"/>
            <a:ext cx="1734312" cy="30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421" y="4922646"/>
            <a:ext cx="44907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Notices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configuration,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49530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classpath.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4742" y="4569586"/>
            <a:ext cx="2591943" cy="30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19645" y="4921122"/>
            <a:ext cx="424370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Makes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assumptions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want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achieve.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3852" y="1849611"/>
            <a:ext cx="2592273" cy="23849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6960" y="549859"/>
            <a:ext cx="764222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2" y="2750820"/>
            <a:ext cx="667613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6264" y="3061716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6"/>
                  </a:lnTo>
                  <a:lnTo>
                    <a:pt x="2366771" y="950976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80"/>
                  </a:lnTo>
                  <a:lnTo>
                    <a:pt x="2525267" y="158496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3641" y="3400679"/>
              <a:ext cx="928331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8145" y="1730629"/>
              <a:ext cx="164147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6" y="2191512"/>
              <a:ext cx="2365629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4889" y="3085210"/>
            <a:ext cx="6281420" cy="584835"/>
            <a:chOff x="1024889" y="3085210"/>
            <a:chExt cx="6281420" cy="5848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381" y="3085210"/>
              <a:ext cx="1837563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4889" y="3363467"/>
              <a:ext cx="6281420" cy="306705"/>
            </a:xfrm>
            <a:custGeom>
              <a:avLst/>
              <a:gdLst/>
              <a:ahLst/>
              <a:cxnLst/>
              <a:rect l="l" t="t" r="r" b="b"/>
              <a:pathLst>
                <a:path w="6281420" h="306704">
                  <a:moveTo>
                    <a:pt x="5975095" y="0"/>
                  </a:moveTo>
                  <a:lnTo>
                    <a:pt x="5975095" y="306324"/>
                  </a:lnTo>
                  <a:lnTo>
                    <a:pt x="6179311" y="204216"/>
                  </a:lnTo>
                  <a:lnTo>
                    <a:pt x="6026150" y="204216"/>
                  </a:lnTo>
                  <a:lnTo>
                    <a:pt x="6026150" y="102108"/>
                  </a:lnTo>
                  <a:lnTo>
                    <a:pt x="6179312" y="102108"/>
                  </a:lnTo>
                  <a:lnTo>
                    <a:pt x="5975095" y="0"/>
                  </a:lnTo>
                  <a:close/>
                </a:path>
                <a:path w="6281420" h="306704">
                  <a:moveTo>
                    <a:pt x="5975095" y="102108"/>
                  </a:moveTo>
                  <a:lnTo>
                    <a:pt x="0" y="102108"/>
                  </a:lnTo>
                  <a:lnTo>
                    <a:pt x="0" y="204216"/>
                  </a:lnTo>
                  <a:lnTo>
                    <a:pt x="5975095" y="204216"/>
                  </a:lnTo>
                  <a:lnTo>
                    <a:pt x="5975095" y="102108"/>
                  </a:lnTo>
                  <a:close/>
                </a:path>
                <a:path w="6281420" h="306704">
                  <a:moveTo>
                    <a:pt x="6179312" y="102108"/>
                  </a:moveTo>
                  <a:lnTo>
                    <a:pt x="6026150" y="102108"/>
                  </a:lnTo>
                  <a:lnTo>
                    <a:pt x="6026150" y="204216"/>
                  </a:lnTo>
                  <a:lnTo>
                    <a:pt x="6179311" y="204216"/>
                  </a:lnTo>
                  <a:lnTo>
                    <a:pt x="6281420" y="153162"/>
                  </a:lnTo>
                  <a:lnTo>
                    <a:pt x="6179312" y="1021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6264" y="3061716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6"/>
                  </a:lnTo>
                  <a:lnTo>
                    <a:pt x="2366771" y="950976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80"/>
                  </a:lnTo>
                  <a:lnTo>
                    <a:pt x="2525267" y="158496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3119" y="3400679"/>
              <a:ext cx="2172334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8145" y="1730629"/>
              <a:ext cx="164147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6" y="2191512"/>
              <a:ext cx="2365629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4889" y="3085210"/>
            <a:ext cx="6281420" cy="584835"/>
            <a:chOff x="1024889" y="3085210"/>
            <a:chExt cx="6281420" cy="5848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381" y="3085210"/>
              <a:ext cx="1837563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4889" y="3363467"/>
              <a:ext cx="6281420" cy="306705"/>
            </a:xfrm>
            <a:custGeom>
              <a:avLst/>
              <a:gdLst/>
              <a:ahLst/>
              <a:cxnLst/>
              <a:rect l="l" t="t" r="r" b="b"/>
              <a:pathLst>
                <a:path w="6281420" h="306704">
                  <a:moveTo>
                    <a:pt x="5975095" y="0"/>
                  </a:moveTo>
                  <a:lnTo>
                    <a:pt x="5975095" y="306324"/>
                  </a:lnTo>
                  <a:lnTo>
                    <a:pt x="6179311" y="204216"/>
                  </a:lnTo>
                  <a:lnTo>
                    <a:pt x="6026150" y="204216"/>
                  </a:lnTo>
                  <a:lnTo>
                    <a:pt x="6026150" y="102108"/>
                  </a:lnTo>
                  <a:lnTo>
                    <a:pt x="6179312" y="102108"/>
                  </a:lnTo>
                  <a:lnTo>
                    <a:pt x="5975095" y="0"/>
                  </a:lnTo>
                  <a:close/>
                </a:path>
                <a:path w="6281420" h="306704">
                  <a:moveTo>
                    <a:pt x="5975095" y="102108"/>
                  </a:moveTo>
                  <a:lnTo>
                    <a:pt x="0" y="102108"/>
                  </a:lnTo>
                  <a:lnTo>
                    <a:pt x="0" y="204216"/>
                  </a:lnTo>
                  <a:lnTo>
                    <a:pt x="5975095" y="204216"/>
                  </a:lnTo>
                  <a:lnTo>
                    <a:pt x="5975095" y="102108"/>
                  </a:lnTo>
                  <a:close/>
                </a:path>
                <a:path w="6281420" h="306704">
                  <a:moveTo>
                    <a:pt x="6179312" y="102108"/>
                  </a:moveTo>
                  <a:lnTo>
                    <a:pt x="6026150" y="102108"/>
                  </a:lnTo>
                  <a:lnTo>
                    <a:pt x="6026150" y="204216"/>
                  </a:lnTo>
                  <a:lnTo>
                    <a:pt x="6179311" y="204216"/>
                  </a:lnTo>
                  <a:lnTo>
                    <a:pt x="6281420" y="153162"/>
                  </a:lnTo>
                  <a:lnTo>
                    <a:pt x="6179312" y="1021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On-screen Show (4:3)</PresentationFormat>
  <Paragraphs>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2022-01-07T07:56:33Z</dcterms:created>
  <dcterms:modified xsi:type="dcterms:W3CDTF">2022-01-07T08:31:05Z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2022-01-07T05:30:00Z</vt:filetime>
  </property>
  <property fmtid="{D5CDD505-2E9C-101B-9397-08002B2CF9AE}" pid="5" name="ICV">
    <vt:lpwstr>F1900430E5414E44A7D69F4FF9FCD76A</vt:lpwstr>
  </property>
  <property fmtid="{D5CDD505-2E9C-101B-9397-08002B2CF9AE}" pid="6" name="KSOProductBuildVer">
    <vt:lpwstr>1033-11.2.0.10426</vt:lpwstr>
  </property>
</Properties>
</file>