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57" r:id="rId4"/>
    <p:sldId id="258" r:id="rId5"/>
    <p:sldId id="260" r:id="rId6"/>
    <p:sldId id="261" r:id="rId7"/>
    <p:sldId id="259" r:id="rId8"/>
    <p:sldId id="270" r:id="rId9"/>
    <p:sldId id="300" r:id="rId10"/>
    <p:sldId id="262" r:id="rId11"/>
    <p:sldId id="263" r:id="rId12"/>
    <p:sldId id="266" r:id="rId13"/>
    <p:sldId id="267" r:id="rId14"/>
    <p:sldId id="264" r:id="rId15"/>
    <p:sldId id="265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3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0.png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3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0.png"/><Relationship Id="rId1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65.png"/><Relationship Id="rId14" Type="http://schemas.openxmlformats.org/officeDocument/2006/relationships/image" Target="../media/image64.png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1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13.png"/><Relationship Id="rId1" Type="http://schemas.openxmlformats.org/officeDocument/2006/relationships/image" Target="../media/image10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12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7.png"/><Relationship Id="rId6" Type="http://schemas.openxmlformats.org/officeDocument/2006/relationships/image" Target="../media/image37.png"/><Relationship Id="rId5" Type="http://schemas.openxmlformats.org/officeDocument/2006/relationships/image" Target="../media/image11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1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1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png"/><Relationship Id="rId8" Type="http://schemas.openxmlformats.org/officeDocument/2006/relationships/image" Target="../media/image125.png"/><Relationship Id="rId7" Type="http://schemas.openxmlformats.org/officeDocument/2006/relationships/image" Target="../media/image124.png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28.png"/><Relationship Id="rId10" Type="http://schemas.openxmlformats.org/officeDocument/2006/relationships/image" Target="../media/image127.png"/><Relationship Id="rId1" Type="http://schemas.openxmlformats.org/officeDocument/2006/relationships/image" Target="../media/image118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65.png"/><Relationship Id="rId14" Type="http://schemas.openxmlformats.org/officeDocument/2006/relationships/image" Target="../media/image64.png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3.png"/><Relationship Id="rId7" Type="http://schemas.openxmlformats.org/officeDocument/2006/relationships/image" Target="../media/image61.png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Relationship Id="rId3" Type="http://schemas.openxmlformats.org/officeDocument/2006/relationships/image" Target="../media/image130.png"/><Relationship Id="rId2" Type="http://schemas.openxmlformats.org/officeDocument/2006/relationships/image" Target="../media/image42.png"/><Relationship Id="rId1" Type="http://schemas.openxmlformats.org/officeDocument/2006/relationships/image" Target="../media/image1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8.png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9.png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image" Target="../media/image134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40.png"/><Relationship Id="rId7" Type="http://schemas.openxmlformats.org/officeDocument/2006/relationships/image" Target="../media/image139.png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image" Target="../media/image134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9820402" cy="685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3400552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572" y="2750820"/>
            <a:ext cx="766965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117" y="1883940"/>
            <a:ext cx="1616825" cy="18286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998" y="1888103"/>
            <a:ext cx="1311275" cy="254880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515361" y="2146680"/>
            <a:ext cx="4800600" cy="407670"/>
            <a:chOff x="2515361" y="2146680"/>
            <a:chExt cx="4800600" cy="407670"/>
          </a:xfrm>
        </p:grpSpPr>
        <p:sp>
          <p:nvSpPr>
            <p:cNvPr id="5" name="object 5"/>
            <p:cNvSpPr/>
            <p:nvPr/>
          </p:nvSpPr>
          <p:spPr>
            <a:xfrm>
              <a:off x="2515361" y="2476499"/>
              <a:ext cx="4800600" cy="78105"/>
            </a:xfrm>
            <a:custGeom>
              <a:avLst/>
              <a:gdLst/>
              <a:ahLst/>
              <a:cxnLst/>
              <a:rect l="l" t="t" r="r" b="b"/>
              <a:pathLst>
                <a:path w="4800600" h="78105">
                  <a:moveTo>
                    <a:pt x="4722876" y="0"/>
                  </a:moveTo>
                  <a:lnTo>
                    <a:pt x="4722876" y="77724"/>
                  </a:lnTo>
                  <a:lnTo>
                    <a:pt x="4774692" y="51815"/>
                  </a:lnTo>
                  <a:lnTo>
                    <a:pt x="4735830" y="51815"/>
                  </a:lnTo>
                  <a:lnTo>
                    <a:pt x="4735830" y="25908"/>
                  </a:lnTo>
                  <a:lnTo>
                    <a:pt x="4774692" y="25908"/>
                  </a:lnTo>
                  <a:lnTo>
                    <a:pt x="4722876" y="0"/>
                  </a:lnTo>
                  <a:close/>
                </a:path>
                <a:path w="4800600" h="78105">
                  <a:moveTo>
                    <a:pt x="4722876" y="25908"/>
                  </a:moveTo>
                  <a:lnTo>
                    <a:pt x="0" y="25908"/>
                  </a:lnTo>
                  <a:lnTo>
                    <a:pt x="0" y="51815"/>
                  </a:lnTo>
                  <a:lnTo>
                    <a:pt x="4722876" y="51815"/>
                  </a:lnTo>
                  <a:lnTo>
                    <a:pt x="4722876" y="25908"/>
                  </a:lnTo>
                  <a:close/>
                </a:path>
                <a:path w="4800600" h="78105">
                  <a:moveTo>
                    <a:pt x="4774692" y="25908"/>
                  </a:moveTo>
                  <a:lnTo>
                    <a:pt x="4735830" y="25908"/>
                  </a:lnTo>
                  <a:lnTo>
                    <a:pt x="4735830" y="51815"/>
                  </a:lnTo>
                  <a:lnTo>
                    <a:pt x="4774692" y="51815"/>
                  </a:lnTo>
                  <a:lnTo>
                    <a:pt x="4800599" y="38862"/>
                  </a:lnTo>
                  <a:lnTo>
                    <a:pt x="4774692" y="2590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2575" y="2146680"/>
              <a:ext cx="1366265" cy="30480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117" y="1883940"/>
            <a:ext cx="1616825" cy="182866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74670" y="1888103"/>
            <a:ext cx="5991225" cy="2548890"/>
            <a:chOff x="3074670" y="1888103"/>
            <a:chExt cx="5991225" cy="2548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3999" y="1888103"/>
              <a:ext cx="1311275" cy="25488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74670" y="2476500"/>
              <a:ext cx="4664710" cy="78105"/>
            </a:xfrm>
            <a:custGeom>
              <a:avLst/>
              <a:gdLst/>
              <a:ahLst/>
              <a:cxnLst/>
              <a:rect l="l" t="t" r="r" b="b"/>
              <a:pathLst>
                <a:path w="4664709" h="78105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51815"/>
                  </a:lnTo>
                  <a:lnTo>
                    <a:pt x="64769" y="51815"/>
                  </a:lnTo>
                  <a:lnTo>
                    <a:pt x="64769" y="25908"/>
                  </a:lnTo>
                  <a:lnTo>
                    <a:pt x="77724" y="25908"/>
                  </a:lnTo>
                  <a:lnTo>
                    <a:pt x="77724" y="0"/>
                  </a:lnTo>
                  <a:close/>
                </a:path>
                <a:path w="4664709" h="78105">
                  <a:moveTo>
                    <a:pt x="77724" y="25908"/>
                  </a:moveTo>
                  <a:lnTo>
                    <a:pt x="64769" y="25908"/>
                  </a:lnTo>
                  <a:lnTo>
                    <a:pt x="64769" y="51815"/>
                  </a:lnTo>
                  <a:lnTo>
                    <a:pt x="77724" y="51815"/>
                  </a:lnTo>
                  <a:lnTo>
                    <a:pt x="77724" y="25908"/>
                  </a:lnTo>
                  <a:close/>
                </a:path>
                <a:path w="4664709" h="78105">
                  <a:moveTo>
                    <a:pt x="4664202" y="25908"/>
                  </a:moveTo>
                  <a:lnTo>
                    <a:pt x="77724" y="25908"/>
                  </a:lnTo>
                  <a:lnTo>
                    <a:pt x="77724" y="51815"/>
                  </a:lnTo>
                  <a:lnTo>
                    <a:pt x="4664202" y="51815"/>
                  </a:lnTo>
                  <a:lnTo>
                    <a:pt x="4664202" y="2590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5602" y="2096084"/>
              <a:ext cx="1113536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754" y="2096084"/>
              <a:ext cx="185927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718" y="2096084"/>
              <a:ext cx="3572255" cy="305104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117" y="1883940"/>
            <a:ext cx="1616825" cy="18286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998" y="1888103"/>
            <a:ext cx="1311275" cy="254880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515361" y="2146680"/>
            <a:ext cx="4800600" cy="407670"/>
            <a:chOff x="2515361" y="2146680"/>
            <a:chExt cx="4800600" cy="407670"/>
          </a:xfrm>
        </p:grpSpPr>
        <p:sp>
          <p:nvSpPr>
            <p:cNvPr id="5" name="object 5"/>
            <p:cNvSpPr/>
            <p:nvPr/>
          </p:nvSpPr>
          <p:spPr>
            <a:xfrm>
              <a:off x="2515361" y="2476499"/>
              <a:ext cx="4800600" cy="78105"/>
            </a:xfrm>
            <a:custGeom>
              <a:avLst/>
              <a:gdLst/>
              <a:ahLst/>
              <a:cxnLst/>
              <a:rect l="l" t="t" r="r" b="b"/>
              <a:pathLst>
                <a:path w="4800600" h="78105">
                  <a:moveTo>
                    <a:pt x="4722876" y="0"/>
                  </a:moveTo>
                  <a:lnTo>
                    <a:pt x="4722876" y="77724"/>
                  </a:lnTo>
                  <a:lnTo>
                    <a:pt x="4774692" y="51815"/>
                  </a:lnTo>
                  <a:lnTo>
                    <a:pt x="4735830" y="51815"/>
                  </a:lnTo>
                  <a:lnTo>
                    <a:pt x="4735830" y="25908"/>
                  </a:lnTo>
                  <a:lnTo>
                    <a:pt x="4774692" y="25908"/>
                  </a:lnTo>
                  <a:lnTo>
                    <a:pt x="4722876" y="0"/>
                  </a:lnTo>
                  <a:close/>
                </a:path>
                <a:path w="4800600" h="78105">
                  <a:moveTo>
                    <a:pt x="4722876" y="25908"/>
                  </a:moveTo>
                  <a:lnTo>
                    <a:pt x="0" y="25908"/>
                  </a:lnTo>
                  <a:lnTo>
                    <a:pt x="0" y="51815"/>
                  </a:lnTo>
                  <a:lnTo>
                    <a:pt x="4722876" y="51815"/>
                  </a:lnTo>
                  <a:lnTo>
                    <a:pt x="4722876" y="25908"/>
                  </a:lnTo>
                  <a:close/>
                </a:path>
                <a:path w="4800600" h="78105">
                  <a:moveTo>
                    <a:pt x="4774692" y="25908"/>
                  </a:moveTo>
                  <a:lnTo>
                    <a:pt x="4735830" y="25908"/>
                  </a:lnTo>
                  <a:lnTo>
                    <a:pt x="4735830" y="51815"/>
                  </a:lnTo>
                  <a:lnTo>
                    <a:pt x="4774692" y="51815"/>
                  </a:lnTo>
                  <a:lnTo>
                    <a:pt x="4800599" y="38862"/>
                  </a:lnTo>
                  <a:lnTo>
                    <a:pt x="4774692" y="2590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2575" y="2146680"/>
              <a:ext cx="1061465" cy="30480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117" y="1883940"/>
            <a:ext cx="1616825" cy="18286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2272283"/>
            <a:ext cx="1906524" cy="13304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16473" y="1888103"/>
            <a:ext cx="3749040" cy="2548890"/>
            <a:chOff x="5316473" y="1888103"/>
            <a:chExt cx="3749040" cy="25488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3998" y="1888103"/>
              <a:ext cx="1311275" cy="25488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16473" y="2476500"/>
              <a:ext cx="2423160" cy="78105"/>
            </a:xfrm>
            <a:custGeom>
              <a:avLst/>
              <a:gdLst/>
              <a:ahLst/>
              <a:cxnLst/>
              <a:rect l="l" t="t" r="r" b="b"/>
              <a:pathLst>
                <a:path w="2423159" h="78105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51815"/>
                  </a:lnTo>
                  <a:lnTo>
                    <a:pt x="64770" y="51815"/>
                  </a:lnTo>
                  <a:lnTo>
                    <a:pt x="64770" y="25908"/>
                  </a:lnTo>
                  <a:lnTo>
                    <a:pt x="77724" y="25908"/>
                  </a:lnTo>
                  <a:lnTo>
                    <a:pt x="77724" y="0"/>
                  </a:lnTo>
                  <a:close/>
                </a:path>
                <a:path w="2423159" h="78105">
                  <a:moveTo>
                    <a:pt x="77724" y="25908"/>
                  </a:moveTo>
                  <a:lnTo>
                    <a:pt x="64770" y="25908"/>
                  </a:lnTo>
                  <a:lnTo>
                    <a:pt x="64770" y="51815"/>
                  </a:lnTo>
                  <a:lnTo>
                    <a:pt x="77724" y="51815"/>
                  </a:lnTo>
                  <a:lnTo>
                    <a:pt x="77724" y="25908"/>
                  </a:lnTo>
                  <a:close/>
                </a:path>
                <a:path w="2423159" h="78105">
                  <a:moveTo>
                    <a:pt x="2422905" y="25908"/>
                  </a:moveTo>
                  <a:lnTo>
                    <a:pt x="77724" y="25908"/>
                  </a:lnTo>
                  <a:lnTo>
                    <a:pt x="77724" y="51815"/>
                  </a:lnTo>
                  <a:lnTo>
                    <a:pt x="2422905" y="51815"/>
                  </a:lnTo>
                  <a:lnTo>
                    <a:pt x="2422905" y="2590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1420" y="3956303"/>
            <a:ext cx="2348865" cy="2505710"/>
            <a:chOff x="3741420" y="3956303"/>
            <a:chExt cx="2348865" cy="2505710"/>
          </a:xfrm>
        </p:grpSpPr>
        <p:sp>
          <p:nvSpPr>
            <p:cNvPr id="3" name="object 3"/>
            <p:cNvSpPr/>
            <p:nvPr/>
          </p:nvSpPr>
          <p:spPr>
            <a:xfrm>
              <a:off x="3754374" y="3969257"/>
              <a:ext cx="2322830" cy="2479675"/>
            </a:xfrm>
            <a:custGeom>
              <a:avLst/>
              <a:gdLst/>
              <a:ahLst/>
              <a:cxnLst/>
              <a:rect l="l" t="t" r="r" b="b"/>
              <a:pathLst>
                <a:path w="2322829" h="2479675">
                  <a:moveTo>
                    <a:pt x="0" y="387096"/>
                  </a:moveTo>
                  <a:lnTo>
                    <a:pt x="3016" y="338548"/>
                  </a:lnTo>
                  <a:lnTo>
                    <a:pt x="11825" y="291798"/>
                  </a:lnTo>
                  <a:lnTo>
                    <a:pt x="26061" y="247207"/>
                  </a:lnTo>
                  <a:lnTo>
                    <a:pt x="45363" y="205140"/>
                  </a:lnTo>
                  <a:lnTo>
                    <a:pt x="69367" y="165959"/>
                  </a:lnTo>
                  <a:lnTo>
                    <a:pt x="97710" y="130028"/>
                  </a:lnTo>
                  <a:lnTo>
                    <a:pt x="130028" y="97710"/>
                  </a:lnTo>
                  <a:lnTo>
                    <a:pt x="165959" y="69367"/>
                  </a:lnTo>
                  <a:lnTo>
                    <a:pt x="205140" y="45363"/>
                  </a:lnTo>
                  <a:lnTo>
                    <a:pt x="247207" y="26061"/>
                  </a:lnTo>
                  <a:lnTo>
                    <a:pt x="291798" y="11825"/>
                  </a:lnTo>
                  <a:lnTo>
                    <a:pt x="338548" y="3016"/>
                  </a:lnTo>
                  <a:lnTo>
                    <a:pt x="387096" y="0"/>
                  </a:lnTo>
                  <a:lnTo>
                    <a:pt x="1935479" y="0"/>
                  </a:lnTo>
                  <a:lnTo>
                    <a:pt x="1984027" y="3016"/>
                  </a:lnTo>
                  <a:lnTo>
                    <a:pt x="2030777" y="11825"/>
                  </a:lnTo>
                  <a:lnTo>
                    <a:pt x="2075368" y="26061"/>
                  </a:lnTo>
                  <a:lnTo>
                    <a:pt x="2117435" y="45363"/>
                  </a:lnTo>
                  <a:lnTo>
                    <a:pt x="2156616" y="69367"/>
                  </a:lnTo>
                  <a:lnTo>
                    <a:pt x="2192547" y="97710"/>
                  </a:lnTo>
                  <a:lnTo>
                    <a:pt x="2224865" y="130028"/>
                  </a:lnTo>
                  <a:lnTo>
                    <a:pt x="2253208" y="165959"/>
                  </a:lnTo>
                  <a:lnTo>
                    <a:pt x="2277212" y="205140"/>
                  </a:lnTo>
                  <a:lnTo>
                    <a:pt x="2296514" y="247207"/>
                  </a:lnTo>
                  <a:lnTo>
                    <a:pt x="2310750" y="291798"/>
                  </a:lnTo>
                  <a:lnTo>
                    <a:pt x="2319559" y="338548"/>
                  </a:lnTo>
                  <a:lnTo>
                    <a:pt x="2322576" y="387096"/>
                  </a:lnTo>
                  <a:lnTo>
                    <a:pt x="2322576" y="2092439"/>
                  </a:lnTo>
                  <a:lnTo>
                    <a:pt x="2319559" y="2140996"/>
                  </a:lnTo>
                  <a:lnTo>
                    <a:pt x="2310750" y="2187754"/>
                  </a:lnTo>
                  <a:lnTo>
                    <a:pt x="2296514" y="2232350"/>
                  </a:lnTo>
                  <a:lnTo>
                    <a:pt x="2277212" y="2274419"/>
                  </a:lnTo>
                  <a:lnTo>
                    <a:pt x="2253208" y="2313601"/>
                  </a:lnTo>
                  <a:lnTo>
                    <a:pt x="2224865" y="2349532"/>
                  </a:lnTo>
                  <a:lnTo>
                    <a:pt x="2192547" y="2381849"/>
                  </a:lnTo>
                  <a:lnTo>
                    <a:pt x="2156616" y="2410190"/>
                  </a:lnTo>
                  <a:lnTo>
                    <a:pt x="2117435" y="2434191"/>
                  </a:lnTo>
                  <a:lnTo>
                    <a:pt x="2075368" y="2453490"/>
                  </a:lnTo>
                  <a:lnTo>
                    <a:pt x="2030777" y="2467725"/>
                  </a:lnTo>
                  <a:lnTo>
                    <a:pt x="1984027" y="2476531"/>
                  </a:lnTo>
                  <a:lnTo>
                    <a:pt x="1935479" y="2479548"/>
                  </a:lnTo>
                  <a:lnTo>
                    <a:pt x="387096" y="2479548"/>
                  </a:lnTo>
                  <a:lnTo>
                    <a:pt x="338548" y="2476531"/>
                  </a:lnTo>
                  <a:lnTo>
                    <a:pt x="291798" y="2467725"/>
                  </a:lnTo>
                  <a:lnTo>
                    <a:pt x="247207" y="2453490"/>
                  </a:lnTo>
                  <a:lnTo>
                    <a:pt x="205140" y="2434191"/>
                  </a:lnTo>
                  <a:lnTo>
                    <a:pt x="165959" y="2410190"/>
                  </a:lnTo>
                  <a:lnTo>
                    <a:pt x="130028" y="2381849"/>
                  </a:lnTo>
                  <a:lnTo>
                    <a:pt x="97710" y="2349532"/>
                  </a:lnTo>
                  <a:lnTo>
                    <a:pt x="69367" y="2313601"/>
                  </a:lnTo>
                  <a:lnTo>
                    <a:pt x="45363" y="2274419"/>
                  </a:lnTo>
                  <a:lnTo>
                    <a:pt x="26061" y="2232350"/>
                  </a:lnTo>
                  <a:lnTo>
                    <a:pt x="11825" y="2187754"/>
                  </a:lnTo>
                  <a:lnTo>
                    <a:pt x="3016" y="2140996"/>
                  </a:lnTo>
                  <a:lnTo>
                    <a:pt x="0" y="2092439"/>
                  </a:lnTo>
                  <a:lnTo>
                    <a:pt x="0" y="387096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31080" y="5057266"/>
              <a:ext cx="335279" cy="3048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6073" y="549859"/>
            <a:ext cx="3007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83023" y="1149096"/>
            <a:ext cx="3426460" cy="710565"/>
            <a:chOff x="4383023" y="1149096"/>
            <a:chExt cx="3426460" cy="710565"/>
          </a:xfrm>
        </p:grpSpPr>
        <p:sp>
          <p:nvSpPr>
            <p:cNvPr id="7" name="object 7"/>
            <p:cNvSpPr/>
            <p:nvPr/>
          </p:nvSpPr>
          <p:spPr>
            <a:xfrm>
              <a:off x="4383023" y="1149096"/>
              <a:ext cx="3426460" cy="710565"/>
            </a:xfrm>
            <a:custGeom>
              <a:avLst/>
              <a:gdLst/>
              <a:ahLst/>
              <a:cxnLst/>
              <a:rect l="l" t="t" r="r" b="b"/>
              <a:pathLst>
                <a:path w="3426459" h="710564">
                  <a:moveTo>
                    <a:pt x="3307587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7587" y="710183"/>
                  </a:lnTo>
                  <a:lnTo>
                    <a:pt x="3353675" y="700887"/>
                  </a:lnTo>
                  <a:lnTo>
                    <a:pt x="3391296" y="675528"/>
                  </a:lnTo>
                  <a:lnTo>
                    <a:pt x="3416655" y="637907"/>
                  </a:lnTo>
                  <a:lnTo>
                    <a:pt x="3425952" y="591819"/>
                  </a:lnTo>
                  <a:lnTo>
                    <a:pt x="3425952" y="118363"/>
                  </a:lnTo>
                  <a:lnTo>
                    <a:pt x="3416655" y="72276"/>
                  </a:lnTo>
                  <a:lnTo>
                    <a:pt x="3391296" y="34655"/>
                  </a:lnTo>
                  <a:lnTo>
                    <a:pt x="3353675" y="9296"/>
                  </a:lnTo>
                  <a:lnTo>
                    <a:pt x="330758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808" y="1367282"/>
              <a:ext cx="2936366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070603" y="48478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0603" y="5245608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0603" y="60289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0603" y="5643371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469379" y="3954779"/>
            <a:ext cx="2155190" cy="2505710"/>
            <a:chOff x="6469379" y="3954779"/>
            <a:chExt cx="2155190" cy="2505710"/>
          </a:xfrm>
        </p:grpSpPr>
        <p:sp>
          <p:nvSpPr>
            <p:cNvPr id="14" name="object 14"/>
            <p:cNvSpPr/>
            <p:nvPr/>
          </p:nvSpPr>
          <p:spPr>
            <a:xfrm>
              <a:off x="6482333" y="3967733"/>
              <a:ext cx="2129155" cy="2479675"/>
            </a:xfrm>
            <a:custGeom>
              <a:avLst/>
              <a:gdLst/>
              <a:ahLst/>
              <a:cxnLst/>
              <a:rect l="l" t="t" r="r" b="b"/>
              <a:pathLst>
                <a:path w="2129154" h="2479675">
                  <a:moveTo>
                    <a:pt x="0" y="354838"/>
                  </a:moveTo>
                  <a:lnTo>
                    <a:pt x="3239" y="306690"/>
                  </a:lnTo>
                  <a:lnTo>
                    <a:pt x="12675" y="260511"/>
                  </a:lnTo>
                  <a:lnTo>
                    <a:pt x="27886" y="216723"/>
                  </a:lnTo>
                  <a:lnTo>
                    <a:pt x="48448" y="175749"/>
                  </a:lnTo>
                  <a:lnTo>
                    <a:pt x="73938" y="138011"/>
                  </a:lnTo>
                  <a:lnTo>
                    <a:pt x="103933" y="103933"/>
                  </a:lnTo>
                  <a:lnTo>
                    <a:pt x="138011" y="73938"/>
                  </a:lnTo>
                  <a:lnTo>
                    <a:pt x="175749" y="48448"/>
                  </a:lnTo>
                  <a:lnTo>
                    <a:pt x="216723" y="27886"/>
                  </a:lnTo>
                  <a:lnTo>
                    <a:pt x="260511" y="12675"/>
                  </a:lnTo>
                  <a:lnTo>
                    <a:pt x="306690" y="3239"/>
                  </a:lnTo>
                  <a:lnTo>
                    <a:pt x="354838" y="0"/>
                  </a:lnTo>
                  <a:lnTo>
                    <a:pt x="1774189" y="0"/>
                  </a:lnTo>
                  <a:lnTo>
                    <a:pt x="1822337" y="3239"/>
                  </a:lnTo>
                  <a:lnTo>
                    <a:pt x="1868516" y="12675"/>
                  </a:lnTo>
                  <a:lnTo>
                    <a:pt x="1912304" y="27886"/>
                  </a:lnTo>
                  <a:lnTo>
                    <a:pt x="1953278" y="48448"/>
                  </a:lnTo>
                  <a:lnTo>
                    <a:pt x="1991016" y="73938"/>
                  </a:lnTo>
                  <a:lnTo>
                    <a:pt x="2025094" y="103933"/>
                  </a:lnTo>
                  <a:lnTo>
                    <a:pt x="2055089" y="138011"/>
                  </a:lnTo>
                  <a:lnTo>
                    <a:pt x="2080579" y="175749"/>
                  </a:lnTo>
                  <a:lnTo>
                    <a:pt x="2101141" y="216723"/>
                  </a:lnTo>
                  <a:lnTo>
                    <a:pt x="2116352" y="260511"/>
                  </a:lnTo>
                  <a:lnTo>
                    <a:pt x="2125788" y="306690"/>
                  </a:lnTo>
                  <a:lnTo>
                    <a:pt x="2129027" y="354838"/>
                  </a:lnTo>
                  <a:lnTo>
                    <a:pt x="2129027" y="2124697"/>
                  </a:lnTo>
                  <a:lnTo>
                    <a:pt x="2125788" y="2172850"/>
                  </a:lnTo>
                  <a:lnTo>
                    <a:pt x="2116352" y="2219033"/>
                  </a:lnTo>
                  <a:lnTo>
                    <a:pt x="2101141" y="2262824"/>
                  </a:lnTo>
                  <a:lnTo>
                    <a:pt x="2080579" y="2303800"/>
                  </a:lnTo>
                  <a:lnTo>
                    <a:pt x="2055089" y="2341539"/>
                  </a:lnTo>
                  <a:lnTo>
                    <a:pt x="2025094" y="2375617"/>
                  </a:lnTo>
                  <a:lnTo>
                    <a:pt x="1991016" y="2405612"/>
                  </a:lnTo>
                  <a:lnTo>
                    <a:pt x="1953278" y="2431102"/>
                  </a:lnTo>
                  <a:lnTo>
                    <a:pt x="1912304" y="2451663"/>
                  </a:lnTo>
                  <a:lnTo>
                    <a:pt x="1868516" y="2466872"/>
                  </a:lnTo>
                  <a:lnTo>
                    <a:pt x="1822337" y="2476308"/>
                  </a:lnTo>
                  <a:lnTo>
                    <a:pt x="1774189" y="2479548"/>
                  </a:lnTo>
                  <a:lnTo>
                    <a:pt x="354838" y="2479548"/>
                  </a:lnTo>
                  <a:lnTo>
                    <a:pt x="306690" y="2476308"/>
                  </a:lnTo>
                  <a:lnTo>
                    <a:pt x="260511" y="2466872"/>
                  </a:lnTo>
                  <a:lnTo>
                    <a:pt x="216723" y="2451663"/>
                  </a:lnTo>
                  <a:lnTo>
                    <a:pt x="175749" y="2431102"/>
                  </a:lnTo>
                  <a:lnTo>
                    <a:pt x="138011" y="2405612"/>
                  </a:lnTo>
                  <a:lnTo>
                    <a:pt x="103933" y="2375617"/>
                  </a:lnTo>
                  <a:lnTo>
                    <a:pt x="73938" y="2341539"/>
                  </a:lnTo>
                  <a:lnTo>
                    <a:pt x="48448" y="2303800"/>
                  </a:lnTo>
                  <a:lnTo>
                    <a:pt x="27886" y="2262824"/>
                  </a:lnTo>
                  <a:lnTo>
                    <a:pt x="12675" y="2219033"/>
                  </a:lnTo>
                  <a:lnTo>
                    <a:pt x="3239" y="2172850"/>
                  </a:lnTo>
                  <a:lnTo>
                    <a:pt x="0" y="2124697"/>
                  </a:lnTo>
                  <a:lnTo>
                    <a:pt x="0" y="354838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63662" y="5055438"/>
              <a:ext cx="335279" cy="3051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66560" y="4850891"/>
              <a:ext cx="1355090" cy="1498600"/>
            </a:xfrm>
            <a:custGeom>
              <a:avLst/>
              <a:gdLst/>
              <a:ahLst/>
              <a:cxnLst/>
              <a:rect l="l" t="t" r="r" b="b"/>
              <a:pathLst>
                <a:path w="1355090" h="1498600">
                  <a:moveTo>
                    <a:pt x="1354836" y="1233932"/>
                  </a:moveTo>
                  <a:lnTo>
                    <a:pt x="1350683" y="1213370"/>
                  </a:lnTo>
                  <a:lnTo>
                    <a:pt x="1339367" y="1196581"/>
                  </a:lnTo>
                  <a:lnTo>
                    <a:pt x="1322578" y="1185252"/>
                  </a:lnTo>
                  <a:lnTo>
                    <a:pt x="1302004" y="1181100"/>
                  </a:lnTo>
                  <a:lnTo>
                    <a:pt x="52832" y="1181100"/>
                  </a:lnTo>
                  <a:lnTo>
                    <a:pt x="32245" y="1185252"/>
                  </a:lnTo>
                  <a:lnTo>
                    <a:pt x="15455" y="1196581"/>
                  </a:lnTo>
                  <a:lnTo>
                    <a:pt x="4140" y="1213370"/>
                  </a:lnTo>
                  <a:lnTo>
                    <a:pt x="0" y="1233932"/>
                  </a:lnTo>
                  <a:lnTo>
                    <a:pt x="0" y="1445260"/>
                  </a:lnTo>
                  <a:lnTo>
                    <a:pt x="4140" y="1465834"/>
                  </a:lnTo>
                  <a:lnTo>
                    <a:pt x="15455" y="1482623"/>
                  </a:lnTo>
                  <a:lnTo>
                    <a:pt x="32245" y="1493951"/>
                  </a:lnTo>
                  <a:lnTo>
                    <a:pt x="52832" y="1498092"/>
                  </a:lnTo>
                  <a:lnTo>
                    <a:pt x="1302004" y="1498092"/>
                  </a:lnTo>
                  <a:lnTo>
                    <a:pt x="1322578" y="1493951"/>
                  </a:lnTo>
                  <a:lnTo>
                    <a:pt x="1339367" y="1482623"/>
                  </a:lnTo>
                  <a:lnTo>
                    <a:pt x="1350683" y="1465834"/>
                  </a:lnTo>
                  <a:lnTo>
                    <a:pt x="1354836" y="1445260"/>
                  </a:lnTo>
                  <a:lnTo>
                    <a:pt x="1354836" y="1233932"/>
                  </a:lnTo>
                  <a:close/>
                </a:path>
                <a:path w="1355090" h="1498600">
                  <a:moveTo>
                    <a:pt x="1354836" y="848360"/>
                  </a:moveTo>
                  <a:lnTo>
                    <a:pt x="1350683" y="827798"/>
                  </a:lnTo>
                  <a:lnTo>
                    <a:pt x="1339367" y="811009"/>
                  </a:lnTo>
                  <a:lnTo>
                    <a:pt x="1322578" y="799680"/>
                  </a:lnTo>
                  <a:lnTo>
                    <a:pt x="1302004" y="795528"/>
                  </a:lnTo>
                  <a:lnTo>
                    <a:pt x="52832" y="795528"/>
                  </a:lnTo>
                  <a:lnTo>
                    <a:pt x="32245" y="799680"/>
                  </a:lnTo>
                  <a:lnTo>
                    <a:pt x="15455" y="811009"/>
                  </a:lnTo>
                  <a:lnTo>
                    <a:pt x="4140" y="827798"/>
                  </a:lnTo>
                  <a:lnTo>
                    <a:pt x="0" y="848360"/>
                  </a:lnTo>
                  <a:lnTo>
                    <a:pt x="0" y="1059688"/>
                  </a:lnTo>
                  <a:lnTo>
                    <a:pt x="4140" y="1080262"/>
                  </a:lnTo>
                  <a:lnTo>
                    <a:pt x="15455" y="1097051"/>
                  </a:lnTo>
                  <a:lnTo>
                    <a:pt x="32245" y="1108379"/>
                  </a:lnTo>
                  <a:lnTo>
                    <a:pt x="52832" y="1112520"/>
                  </a:lnTo>
                  <a:lnTo>
                    <a:pt x="1302004" y="1112520"/>
                  </a:lnTo>
                  <a:lnTo>
                    <a:pt x="1322578" y="1108379"/>
                  </a:lnTo>
                  <a:lnTo>
                    <a:pt x="1339367" y="1097051"/>
                  </a:lnTo>
                  <a:lnTo>
                    <a:pt x="1350683" y="1080262"/>
                  </a:lnTo>
                  <a:lnTo>
                    <a:pt x="1354836" y="1059688"/>
                  </a:lnTo>
                  <a:lnTo>
                    <a:pt x="1354836" y="848360"/>
                  </a:lnTo>
                  <a:close/>
                </a:path>
                <a:path w="1355090" h="1498600">
                  <a:moveTo>
                    <a:pt x="1354836" y="450596"/>
                  </a:moveTo>
                  <a:lnTo>
                    <a:pt x="1350683" y="430022"/>
                  </a:lnTo>
                  <a:lnTo>
                    <a:pt x="1339367" y="413232"/>
                  </a:lnTo>
                  <a:lnTo>
                    <a:pt x="1322578" y="401916"/>
                  </a:lnTo>
                  <a:lnTo>
                    <a:pt x="1302004" y="397764"/>
                  </a:lnTo>
                  <a:lnTo>
                    <a:pt x="52832" y="397764"/>
                  </a:lnTo>
                  <a:lnTo>
                    <a:pt x="32245" y="401916"/>
                  </a:lnTo>
                  <a:lnTo>
                    <a:pt x="15455" y="413232"/>
                  </a:lnTo>
                  <a:lnTo>
                    <a:pt x="4140" y="430022"/>
                  </a:lnTo>
                  <a:lnTo>
                    <a:pt x="0" y="450596"/>
                  </a:lnTo>
                  <a:lnTo>
                    <a:pt x="0" y="661924"/>
                  </a:lnTo>
                  <a:lnTo>
                    <a:pt x="4140" y="682510"/>
                  </a:lnTo>
                  <a:lnTo>
                    <a:pt x="15455" y="699300"/>
                  </a:lnTo>
                  <a:lnTo>
                    <a:pt x="32245" y="710615"/>
                  </a:lnTo>
                  <a:lnTo>
                    <a:pt x="52832" y="714756"/>
                  </a:lnTo>
                  <a:lnTo>
                    <a:pt x="1302004" y="714756"/>
                  </a:lnTo>
                  <a:lnTo>
                    <a:pt x="1322578" y="710615"/>
                  </a:lnTo>
                  <a:lnTo>
                    <a:pt x="1339367" y="699300"/>
                  </a:lnTo>
                  <a:lnTo>
                    <a:pt x="1350683" y="682510"/>
                  </a:lnTo>
                  <a:lnTo>
                    <a:pt x="1354836" y="661924"/>
                  </a:lnTo>
                  <a:lnTo>
                    <a:pt x="1354836" y="450596"/>
                  </a:lnTo>
                  <a:close/>
                </a:path>
                <a:path w="1355090" h="1498600">
                  <a:moveTo>
                    <a:pt x="1354836" y="52832"/>
                  </a:moveTo>
                  <a:lnTo>
                    <a:pt x="1350683" y="32258"/>
                  </a:lnTo>
                  <a:lnTo>
                    <a:pt x="1339367" y="15468"/>
                  </a:lnTo>
                  <a:lnTo>
                    <a:pt x="1322578" y="4152"/>
                  </a:lnTo>
                  <a:lnTo>
                    <a:pt x="1302004" y="0"/>
                  </a:lnTo>
                  <a:lnTo>
                    <a:pt x="52832" y="0"/>
                  </a:lnTo>
                  <a:lnTo>
                    <a:pt x="32245" y="4152"/>
                  </a:lnTo>
                  <a:lnTo>
                    <a:pt x="15455" y="15468"/>
                  </a:lnTo>
                  <a:lnTo>
                    <a:pt x="4140" y="32258"/>
                  </a:lnTo>
                  <a:lnTo>
                    <a:pt x="0" y="52832"/>
                  </a:lnTo>
                  <a:lnTo>
                    <a:pt x="0" y="264160"/>
                  </a:lnTo>
                  <a:lnTo>
                    <a:pt x="4140" y="284746"/>
                  </a:lnTo>
                  <a:lnTo>
                    <a:pt x="15455" y="301536"/>
                  </a:lnTo>
                  <a:lnTo>
                    <a:pt x="32245" y="312851"/>
                  </a:lnTo>
                  <a:lnTo>
                    <a:pt x="52832" y="316992"/>
                  </a:lnTo>
                  <a:lnTo>
                    <a:pt x="1302004" y="316992"/>
                  </a:lnTo>
                  <a:lnTo>
                    <a:pt x="1322578" y="312851"/>
                  </a:lnTo>
                  <a:lnTo>
                    <a:pt x="1339367" y="301536"/>
                  </a:lnTo>
                  <a:lnTo>
                    <a:pt x="1350683" y="284746"/>
                  </a:lnTo>
                  <a:lnTo>
                    <a:pt x="1354836" y="264160"/>
                  </a:lnTo>
                  <a:lnTo>
                    <a:pt x="1354836" y="52832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75403" y="1860042"/>
            <a:ext cx="3424554" cy="1255395"/>
            <a:chOff x="4375403" y="1860042"/>
            <a:chExt cx="3424554" cy="1255395"/>
          </a:xfrm>
        </p:grpSpPr>
        <p:sp>
          <p:nvSpPr>
            <p:cNvPr id="18" name="object 18"/>
            <p:cNvSpPr/>
            <p:nvPr/>
          </p:nvSpPr>
          <p:spPr>
            <a:xfrm>
              <a:off x="4375403" y="2404872"/>
              <a:ext cx="3424554" cy="710565"/>
            </a:xfrm>
            <a:custGeom>
              <a:avLst/>
              <a:gdLst/>
              <a:ahLst/>
              <a:cxnLst/>
              <a:rect l="l" t="t" r="r" b="b"/>
              <a:pathLst>
                <a:path w="3424554" h="710564">
                  <a:moveTo>
                    <a:pt x="3306064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6064" y="710183"/>
                  </a:lnTo>
                  <a:lnTo>
                    <a:pt x="3352151" y="700887"/>
                  </a:lnTo>
                  <a:lnTo>
                    <a:pt x="3389772" y="675528"/>
                  </a:lnTo>
                  <a:lnTo>
                    <a:pt x="3415131" y="637907"/>
                  </a:lnTo>
                  <a:lnTo>
                    <a:pt x="3424428" y="591819"/>
                  </a:lnTo>
                  <a:lnTo>
                    <a:pt x="3424428" y="118363"/>
                  </a:lnTo>
                  <a:lnTo>
                    <a:pt x="3415131" y="72276"/>
                  </a:lnTo>
                  <a:lnTo>
                    <a:pt x="3389772" y="34655"/>
                  </a:lnTo>
                  <a:lnTo>
                    <a:pt x="3352151" y="9296"/>
                  </a:lnTo>
                  <a:lnTo>
                    <a:pt x="330606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373" y="2623058"/>
              <a:ext cx="2257552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23787" y="1860042"/>
              <a:ext cx="306705" cy="545465"/>
            </a:xfrm>
            <a:custGeom>
              <a:avLst/>
              <a:gdLst/>
              <a:ahLst/>
              <a:cxnLst/>
              <a:rect l="l" t="t" r="r" b="b"/>
              <a:pathLst>
                <a:path w="306704" h="545464">
                  <a:moveTo>
                    <a:pt x="102108" y="239141"/>
                  </a:moveTo>
                  <a:lnTo>
                    <a:pt x="0" y="239141"/>
                  </a:lnTo>
                  <a:lnTo>
                    <a:pt x="153162" y="545465"/>
                  </a:lnTo>
                  <a:lnTo>
                    <a:pt x="280797" y="290195"/>
                  </a:lnTo>
                  <a:lnTo>
                    <a:pt x="102108" y="290195"/>
                  </a:lnTo>
                  <a:lnTo>
                    <a:pt x="102108" y="239141"/>
                  </a:lnTo>
                  <a:close/>
                </a:path>
                <a:path w="306704" h="545464">
                  <a:moveTo>
                    <a:pt x="204215" y="0"/>
                  </a:moveTo>
                  <a:lnTo>
                    <a:pt x="102108" y="0"/>
                  </a:lnTo>
                  <a:lnTo>
                    <a:pt x="102108" y="290195"/>
                  </a:lnTo>
                  <a:lnTo>
                    <a:pt x="204215" y="290195"/>
                  </a:lnTo>
                  <a:lnTo>
                    <a:pt x="204215" y="0"/>
                  </a:lnTo>
                  <a:close/>
                </a:path>
                <a:path w="306704" h="545464">
                  <a:moveTo>
                    <a:pt x="306324" y="239141"/>
                  </a:moveTo>
                  <a:lnTo>
                    <a:pt x="204215" y="239141"/>
                  </a:lnTo>
                  <a:lnTo>
                    <a:pt x="204215" y="290195"/>
                  </a:lnTo>
                  <a:lnTo>
                    <a:pt x="280797" y="290195"/>
                  </a:lnTo>
                  <a:lnTo>
                    <a:pt x="306324" y="23914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3348228" y="3660647"/>
            <a:ext cx="5450205" cy="2950845"/>
          </a:xfrm>
          <a:custGeom>
            <a:avLst/>
            <a:gdLst/>
            <a:ahLst/>
            <a:cxnLst/>
            <a:rect l="l" t="t" r="r" b="b"/>
            <a:pathLst>
              <a:path w="5450205" h="2950845">
                <a:moveTo>
                  <a:pt x="0" y="491744"/>
                </a:moveTo>
                <a:lnTo>
                  <a:pt x="2251" y="444394"/>
                </a:lnTo>
                <a:lnTo>
                  <a:pt x="8868" y="398316"/>
                </a:lnTo>
                <a:lnTo>
                  <a:pt x="19645" y="353716"/>
                </a:lnTo>
                <a:lnTo>
                  <a:pt x="34375" y="310800"/>
                </a:lnTo>
                <a:lnTo>
                  <a:pt x="52852" y="269774"/>
                </a:lnTo>
                <a:lnTo>
                  <a:pt x="74869" y="230845"/>
                </a:lnTo>
                <a:lnTo>
                  <a:pt x="100221" y="194219"/>
                </a:lnTo>
                <a:lnTo>
                  <a:pt x="128701" y="160102"/>
                </a:lnTo>
                <a:lnTo>
                  <a:pt x="160102" y="128701"/>
                </a:lnTo>
                <a:lnTo>
                  <a:pt x="194219" y="100221"/>
                </a:lnTo>
                <a:lnTo>
                  <a:pt x="230845" y="74869"/>
                </a:lnTo>
                <a:lnTo>
                  <a:pt x="269774" y="52852"/>
                </a:lnTo>
                <a:lnTo>
                  <a:pt x="310800" y="34375"/>
                </a:lnTo>
                <a:lnTo>
                  <a:pt x="353716" y="19645"/>
                </a:lnTo>
                <a:lnTo>
                  <a:pt x="398316" y="8868"/>
                </a:lnTo>
                <a:lnTo>
                  <a:pt x="444394" y="2251"/>
                </a:lnTo>
                <a:lnTo>
                  <a:pt x="491744" y="0"/>
                </a:lnTo>
                <a:lnTo>
                  <a:pt x="4958080" y="0"/>
                </a:lnTo>
                <a:lnTo>
                  <a:pt x="5005429" y="2251"/>
                </a:lnTo>
                <a:lnTo>
                  <a:pt x="5051507" y="8868"/>
                </a:lnTo>
                <a:lnTo>
                  <a:pt x="5096107" y="19645"/>
                </a:lnTo>
                <a:lnTo>
                  <a:pt x="5139023" y="34375"/>
                </a:lnTo>
                <a:lnTo>
                  <a:pt x="5180049" y="52852"/>
                </a:lnTo>
                <a:lnTo>
                  <a:pt x="5218978" y="74869"/>
                </a:lnTo>
                <a:lnTo>
                  <a:pt x="5255604" y="100221"/>
                </a:lnTo>
                <a:lnTo>
                  <a:pt x="5289721" y="128701"/>
                </a:lnTo>
                <a:lnTo>
                  <a:pt x="5321122" y="160102"/>
                </a:lnTo>
                <a:lnTo>
                  <a:pt x="5349602" y="194219"/>
                </a:lnTo>
                <a:lnTo>
                  <a:pt x="5374954" y="230845"/>
                </a:lnTo>
                <a:lnTo>
                  <a:pt x="5396971" y="269774"/>
                </a:lnTo>
                <a:lnTo>
                  <a:pt x="5415448" y="310800"/>
                </a:lnTo>
                <a:lnTo>
                  <a:pt x="5430178" y="353716"/>
                </a:lnTo>
                <a:lnTo>
                  <a:pt x="5440955" y="398316"/>
                </a:lnTo>
                <a:lnTo>
                  <a:pt x="5447572" y="444394"/>
                </a:lnTo>
                <a:lnTo>
                  <a:pt x="5449824" y="491744"/>
                </a:lnTo>
                <a:lnTo>
                  <a:pt x="5449824" y="2458707"/>
                </a:lnTo>
                <a:lnTo>
                  <a:pt x="5447572" y="2506066"/>
                </a:lnTo>
                <a:lnTo>
                  <a:pt x="5440955" y="2552152"/>
                </a:lnTo>
                <a:lnTo>
                  <a:pt x="5430178" y="2596758"/>
                </a:lnTo>
                <a:lnTo>
                  <a:pt x="5415448" y="2639678"/>
                </a:lnTo>
                <a:lnTo>
                  <a:pt x="5396971" y="2680706"/>
                </a:lnTo>
                <a:lnTo>
                  <a:pt x="5374954" y="2719637"/>
                </a:lnTo>
                <a:lnTo>
                  <a:pt x="5349602" y="2756263"/>
                </a:lnTo>
                <a:lnTo>
                  <a:pt x="5321122" y="2790379"/>
                </a:lnTo>
                <a:lnTo>
                  <a:pt x="5289721" y="2821779"/>
                </a:lnTo>
                <a:lnTo>
                  <a:pt x="5255604" y="2850256"/>
                </a:lnTo>
                <a:lnTo>
                  <a:pt x="5218978" y="2875605"/>
                </a:lnTo>
                <a:lnTo>
                  <a:pt x="5180049" y="2897620"/>
                </a:lnTo>
                <a:lnTo>
                  <a:pt x="5139023" y="2916094"/>
                </a:lnTo>
                <a:lnTo>
                  <a:pt x="5096107" y="2930822"/>
                </a:lnTo>
                <a:lnTo>
                  <a:pt x="5051507" y="2941596"/>
                </a:lnTo>
                <a:lnTo>
                  <a:pt x="5005429" y="2948212"/>
                </a:lnTo>
                <a:lnTo>
                  <a:pt x="4958080" y="2950464"/>
                </a:lnTo>
                <a:lnTo>
                  <a:pt x="491744" y="2950464"/>
                </a:lnTo>
                <a:lnTo>
                  <a:pt x="444394" y="2948212"/>
                </a:lnTo>
                <a:lnTo>
                  <a:pt x="398316" y="2941596"/>
                </a:lnTo>
                <a:lnTo>
                  <a:pt x="353716" y="2930822"/>
                </a:lnTo>
                <a:lnTo>
                  <a:pt x="310800" y="2916094"/>
                </a:lnTo>
                <a:lnTo>
                  <a:pt x="269774" y="2897620"/>
                </a:lnTo>
                <a:lnTo>
                  <a:pt x="230845" y="2875605"/>
                </a:lnTo>
                <a:lnTo>
                  <a:pt x="194219" y="2850256"/>
                </a:lnTo>
                <a:lnTo>
                  <a:pt x="160102" y="2821779"/>
                </a:lnTo>
                <a:lnTo>
                  <a:pt x="128701" y="2790379"/>
                </a:lnTo>
                <a:lnTo>
                  <a:pt x="100221" y="2756263"/>
                </a:lnTo>
                <a:lnTo>
                  <a:pt x="74869" y="2719637"/>
                </a:lnTo>
                <a:lnTo>
                  <a:pt x="52852" y="2680706"/>
                </a:lnTo>
                <a:lnTo>
                  <a:pt x="34375" y="2639678"/>
                </a:lnTo>
                <a:lnTo>
                  <a:pt x="19645" y="2596758"/>
                </a:lnTo>
                <a:lnTo>
                  <a:pt x="8868" y="2552152"/>
                </a:lnTo>
                <a:lnTo>
                  <a:pt x="2251" y="2506066"/>
                </a:lnTo>
                <a:lnTo>
                  <a:pt x="0" y="2458707"/>
                </a:lnTo>
                <a:lnTo>
                  <a:pt x="0" y="491744"/>
                </a:lnTo>
                <a:close/>
              </a:path>
            </a:pathLst>
          </a:custGeom>
          <a:ln w="57911">
            <a:solidFill>
              <a:srgbClr val="9BC75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3757929" y="3085845"/>
            <a:ext cx="2371725" cy="883919"/>
            <a:chOff x="3757929" y="3085845"/>
            <a:chExt cx="2371725" cy="883919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7929" y="3238499"/>
              <a:ext cx="1726946" cy="304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467350" y="3085845"/>
              <a:ext cx="662305" cy="883919"/>
            </a:xfrm>
            <a:custGeom>
              <a:avLst/>
              <a:gdLst/>
              <a:ahLst/>
              <a:cxnLst/>
              <a:rect l="l" t="t" r="r" b="b"/>
              <a:pathLst>
                <a:path w="662304" h="883920">
                  <a:moveTo>
                    <a:pt x="56261" y="546099"/>
                  </a:moveTo>
                  <a:lnTo>
                    <a:pt x="0" y="883792"/>
                  </a:lnTo>
                  <a:lnTo>
                    <a:pt x="304038" y="726185"/>
                  </a:lnTo>
                  <a:lnTo>
                    <a:pt x="278176" y="707389"/>
                  </a:lnTo>
                  <a:lnTo>
                    <a:pt x="191388" y="707389"/>
                  </a:lnTo>
                  <a:lnTo>
                    <a:pt x="108838" y="647445"/>
                  </a:lnTo>
                  <a:lnTo>
                    <a:pt x="138877" y="606146"/>
                  </a:lnTo>
                  <a:lnTo>
                    <a:pt x="56261" y="546099"/>
                  </a:lnTo>
                  <a:close/>
                </a:path>
                <a:path w="662304" h="883920">
                  <a:moveTo>
                    <a:pt x="138877" y="606146"/>
                  </a:moveTo>
                  <a:lnTo>
                    <a:pt x="108838" y="647445"/>
                  </a:lnTo>
                  <a:lnTo>
                    <a:pt x="191388" y="707389"/>
                  </a:lnTo>
                  <a:lnTo>
                    <a:pt x="221402" y="666125"/>
                  </a:lnTo>
                  <a:lnTo>
                    <a:pt x="138877" y="606146"/>
                  </a:lnTo>
                  <a:close/>
                </a:path>
                <a:path w="662304" h="883920">
                  <a:moveTo>
                    <a:pt x="221402" y="666125"/>
                  </a:moveTo>
                  <a:lnTo>
                    <a:pt x="191388" y="707389"/>
                  </a:lnTo>
                  <a:lnTo>
                    <a:pt x="278176" y="707389"/>
                  </a:lnTo>
                  <a:lnTo>
                    <a:pt x="221402" y="666125"/>
                  </a:lnTo>
                  <a:close/>
                </a:path>
                <a:path w="662304" h="883920">
                  <a:moveTo>
                    <a:pt x="579754" y="0"/>
                  </a:moveTo>
                  <a:lnTo>
                    <a:pt x="138877" y="606146"/>
                  </a:lnTo>
                  <a:lnTo>
                    <a:pt x="221402" y="666125"/>
                  </a:lnTo>
                  <a:lnTo>
                    <a:pt x="662304" y="59943"/>
                  </a:lnTo>
                  <a:lnTo>
                    <a:pt x="57975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8725" y="1978405"/>
            <a:ext cx="1366266" cy="3048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9852" y="4171441"/>
            <a:ext cx="949807" cy="27431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90943" y="4169105"/>
            <a:ext cx="1227124" cy="2746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2005" y="4540884"/>
            <a:ext cx="1001610" cy="27431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07707" y="4547946"/>
            <a:ext cx="1058189" cy="274624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1420" y="3956303"/>
            <a:ext cx="2348865" cy="2505710"/>
            <a:chOff x="3741420" y="3956303"/>
            <a:chExt cx="2348865" cy="2505710"/>
          </a:xfrm>
        </p:grpSpPr>
        <p:sp>
          <p:nvSpPr>
            <p:cNvPr id="3" name="object 3"/>
            <p:cNvSpPr/>
            <p:nvPr/>
          </p:nvSpPr>
          <p:spPr>
            <a:xfrm>
              <a:off x="3754374" y="3969257"/>
              <a:ext cx="2322830" cy="2479675"/>
            </a:xfrm>
            <a:custGeom>
              <a:avLst/>
              <a:gdLst/>
              <a:ahLst/>
              <a:cxnLst/>
              <a:rect l="l" t="t" r="r" b="b"/>
              <a:pathLst>
                <a:path w="2322829" h="2479675">
                  <a:moveTo>
                    <a:pt x="0" y="387096"/>
                  </a:moveTo>
                  <a:lnTo>
                    <a:pt x="3016" y="338548"/>
                  </a:lnTo>
                  <a:lnTo>
                    <a:pt x="11825" y="291798"/>
                  </a:lnTo>
                  <a:lnTo>
                    <a:pt x="26061" y="247207"/>
                  </a:lnTo>
                  <a:lnTo>
                    <a:pt x="45363" y="205140"/>
                  </a:lnTo>
                  <a:lnTo>
                    <a:pt x="69367" y="165959"/>
                  </a:lnTo>
                  <a:lnTo>
                    <a:pt x="97710" y="130028"/>
                  </a:lnTo>
                  <a:lnTo>
                    <a:pt x="130028" y="97710"/>
                  </a:lnTo>
                  <a:lnTo>
                    <a:pt x="165959" y="69367"/>
                  </a:lnTo>
                  <a:lnTo>
                    <a:pt x="205140" y="45363"/>
                  </a:lnTo>
                  <a:lnTo>
                    <a:pt x="247207" y="26061"/>
                  </a:lnTo>
                  <a:lnTo>
                    <a:pt x="291798" y="11825"/>
                  </a:lnTo>
                  <a:lnTo>
                    <a:pt x="338548" y="3016"/>
                  </a:lnTo>
                  <a:lnTo>
                    <a:pt x="387096" y="0"/>
                  </a:lnTo>
                  <a:lnTo>
                    <a:pt x="1935479" y="0"/>
                  </a:lnTo>
                  <a:lnTo>
                    <a:pt x="1984027" y="3016"/>
                  </a:lnTo>
                  <a:lnTo>
                    <a:pt x="2030777" y="11825"/>
                  </a:lnTo>
                  <a:lnTo>
                    <a:pt x="2075368" y="26061"/>
                  </a:lnTo>
                  <a:lnTo>
                    <a:pt x="2117435" y="45363"/>
                  </a:lnTo>
                  <a:lnTo>
                    <a:pt x="2156616" y="69367"/>
                  </a:lnTo>
                  <a:lnTo>
                    <a:pt x="2192547" y="97710"/>
                  </a:lnTo>
                  <a:lnTo>
                    <a:pt x="2224865" y="130028"/>
                  </a:lnTo>
                  <a:lnTo>
                    <a:pt x="2253208" y="165959"/>
                  </a:lnTo>
                  <a:lnTo>
                    <a:pt x="2277212" y="205140"/>
                  </a:lnTo>
                  <a:lnTo>
                    <a:pt x="2296514" y="247207"/>
                  </a:lnTo>
                  <a:lnTo>
                    <a:pt x="2310750" y="291798"/>
                  </a:lnTo>
                  <a:lnTo>
                    <a:pt x="2319559" y="338548"/>
                  </a:lnTo>
                  <a:lnTo>
                    <a:pt x="2322576" y="387096"/>
                  </a:lnTo>
                  <a:lnTo>
                    <a:pt x="2322576" y="2092439"/>
                  </a:lnTo>
                  <a:lnTo>
                    <a:pt x="2319559" y="2140996"/>
                  </a:lnTo>
                  <a:lnTo>
                    <a:pt x="2310750" y="2187754"/>
                  </a:lnTo>
                  <a:lnTo>
                    <a:pt x="2296514" y="2232350"/>
                  </a:lnTo>
                  <a:lnTo>
                    <a:pt x="2277212" y="2274419"/>
                  </a:lnTo>
                  <a:lnTo>
                    <a:pt x="2253208" y="2313601"/>
                  </a:lnTo>
                  <a:lnTo>
                    <a:pt x="2224865" y="2349532"/>
                  </a:lnTo>
                  <a:lnTo>
                    <a:pt x="2192547" y="2381849"/>
                  </a:lnTo>
                  <a:lnTo>
                    <a:pt x="2156616" y="2410190"/>
                  </a:lnTo>
                  <a:lnTo>
                    <a:pt x="2117435" y="2434191"/>
                  </a:lnTo>
                  <a:lnTo>
                    <a:pt x="2075368" y="2453490"/>
                  </a:lnTo>
                  <a:lnTo>
                    <a:pt x="2030777" y="2467725"/>
                  </a:lnTo>
                  <a:lnTo>
                    <a:pt x="1984027" y="2476531"/>
                  </a:lnTo>
                  <a:lnTo>
                    <a:pt x="1935479" y="2479548"/>
                  </a:lnTo>
                  <a:lnTo>
                    <a:pt x="387096" y="2479548"/>
                  </a:lnTo>
                  <a:lnTo>
                    <a:pt x="338548" y="2476531"/>
                  </a:lnTo>
                  <a:lnTo>
                    <a:pt x="291798" y="2467725"/>
                  </a:lnTo>
                  <a:lnTo>
                    <a:pt x="247207" y="2453490"/>
                  </a:lnTo>
                  <a:lnTo>
                    <a:pt x="205140" y="2434191"/>
                  </a:lnTo>
                  <a:lnTo>
                    <a:pt x="165959" y="2410190"/>
                  </a:lnTo>
                  <a:lnTo>
                    <a:pt x="130028" y="2381849"/>
                  </a:lnTo>
                  <a:lnTo>
                    <a:pt x="97710" y="2349532"/>
                  </a:lnTo>
                  <a:lnTo>
                    <a:pt x="69367" y="2313601"/>
                  </a:lnTo>
                  <a:lnTo>
                    <a:pt x="45363" y="2274419"/>
                  </a:lnTo>
                  <a:lnTo>
                    <a:pt x="26061" y="2232350"/>
                  </a:lnTo>
                  <a:lnTo>
                    <a:pt x="11825" y="2187754"/>
                  </a:lnTo>
                  <a:lnTo>
                    <a:pt x="3016" y="2140996"/>
                  </a:lnTo>
                  <a:lnTo>
                    <a:pt x="0" y="2092439"/>
                  </a:lnTo>
                  <a:lnTo>
                    <a:pt x="0" y="387096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31080" y="5057266"/>
              <a:ext cx="335279" cy="3048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6073" y="549859"/>
            <a:ext cx="3007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83023" y="1149096"/>
            <a:ext cx="3426460" cy="710565"/>
            <a:chOff x="4383023" y="1149096"/>
            <a:chExt cx="3426460" cy="710565"/>
          </a:xfrm>
        </p:grpSpPr>
        <p:sp>
          <p:nvSpPr>
            <p:cNvPr id="7" name="object 7"/>
            <p:cNvSpPr/>
            <p:nvPr/>
          </p:nvSpPr>
          <p:spPr>
            <a:xfrm>
              <a:off x="4383023" y="1149096"/>
              <a:ext cx="3426460" cy="710565"/>
            </a:xfrm>
            <a:custGeom>
              <a:avLst/>
              <a:gdLst/>
              <a:ahLst/>
              <a:cxnLst/>
              <a:rect l="l" t="t" r="r" b="b"/>
              <a:pathLst>
                <a:path w="3426459" h="710564">
                  <a:moveTo>
                    <a:pt x="3307587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7587" y="710183"/>
                  </a:lnTo>
                  <a:lnTo>
                    <a:pt x="3353675" y="700887"/>
                  </a:lnTo>
                  <a:lnTo>
                    <a:pt x="3391296" y="675528"/>
                  </a:lnTo>
                  <a:lnTo>
                    <a:pt x="3416655" y="637907"/>
                  </a:lnTo>
                  <a:lnTo>
                    <a:pt x="3425952" y="591819"/>
                  </a:lnTo>
                  <a:lnTo>
                    <a:pt x="3425952" y="118363"/>
                  </a:lnTo>
                  <a:lnTo>
                    <a:pt x="3416655" y="72276"/>
                  </a:lnTo>
                  <a:lnTo>
                    <a:pt x="3391296" y="34655"/>
                  </a:lnTo>
                  <a:lnTo>
                    <a:pt x="3353675" y="9296"/>
                  </a:lnTo>
                  <a:lnTo>
                    <a:pt x="330758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808" y="1367282"/>
              <a:ext cx="2936366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070603" y="48478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0603" y="5245608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0603" y="60289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0603" y="5643371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469379" y="3954779"/>
            <a:ext cx="2155190" cy="2505710"/>
            <a:chOff x="6469379" y="3954779"/>
            <a:chExt cx="2155190" cy="2505710"/>
          </a:xfrm>
        </p:grpSpPr>
        <p:sp>
          <p:nvSpPr>
            <p:cNvPr id="14" name="object 14"/>
            <p:cNvSpPr/>
            <p:nvPr/>
          </p:nvSpPr>
          <p:spPr>
            <a:xfrm>
              <a:off x="6482333" y="3967733"/>
              <a:ext cx="2129155" cy="2479675"/>
            </a:xfrm>
            <a:custGeom>
              <a:avLst/>
              <a:gdLst/>
              <a:ahLst/>
              <a:cxnLst/>
              <a:rect l="l" t="t" r="r" b="b"/>
              <a:pathLst>
                <a:path w="2129154" h="2479675">
                  <a:moveTo>
                    <a:pt x="0" y="354838"/>
                  </a:moveTo>
                  <a:lnTo>
                    <a:pt x="3239" y="306690"/>
                  </a:lnTo>
                  <a:lnTo>
                    <a:pt x="12675" y="260511"/>
                  </a:lnTo>
                  <a:lnTo>
                    <a:pt x="27886" y="216723"/>
                  </a:lnTo>
                  <a:lnTo>
                    <a:pt x="48448" y="175749"/>
                  </a:lnTo>
                  <a:lnTo>
                    <a:pt x="73938" y="138011"/>
                  </a:lnTo>
                  <a:lnTo>
                    <a:pt x="103933" y="103933"/>
                  </a:lnTo>
                  <a:lnTo>
                    <a:pt x="138011" y="73938"/>
                  </a:lnTo>
                  <a:lnTo>
                    <a:pt x="175749" y="48448"/>
                  </a:lnTo>
                  <a:lnTo>
                    <a:pt x="216723" y="27886"/>
                  </a:lnTo>
                  <a:lnTo>
                    <a:pt x="260511" y="12675"/>
                  </a:lnTo>
                  <a:lnTo>
                    <a:pt x="306690" y="3239"/>
                  </a:lnTo>
                  <a:lnTo>
                    <a:pt x="354838" y="0"/>
                  </a:lnTo>
                  <a:lnTo>
                    <a:pt x="1774189" y="0"/>
                  </a:lnTo>
                  <a:lnTo>
                    <a:pt x="1822337" y="3239"/>
                  </a:lnTo>
                  <a:lnTo>
                    <a:pt x="1868516" y="12675"/>
                  </a:lnTo>
                  <a:lnTo>
                    <a:pt x="1912304" y="27886"/>
                  </a:lnTo>
                  <a:lnTo>
                    <a:pt x="1953278" y="48448"/>
                  </a:lnTo>
                  <a:lnTo>
                    <a:pt x="1991016" y="73938"/>
                  </a:lnTo>
                  <a:lnTo>
                    <a:pt x="2025094" y="103933"/>
                  </a:lnTo>
                  <a:lnTo>
                    <a:pt x="2055089" y="138011"/>
                  </a:lnTo>
                  <a:lnTo>
                    <a:pt x="2080579" y="175749"/>
                  </a:lnTo>
                  <a:lnTo>
                    <a:pt x="2101141" y="216723"/>
                  </a:lnTo>
                  <a:lnTo>
                    <a:pt x="2116352" y="260511"/>
                  </a:lnTo>
                  <a:lnTo>
                    <a:pt x="2125788" y="306690"/>
                  </a:lnTo>
                  <a:lnTo>
                    <a:pt x="2129027" y="354838"/>
                  </a:lnTo>
                  <a:lnTo>
                    <a:pt x="2129027" y="2124697"/>
                  </a:lnTo>
                  <a:lnTo>
                    <a:pt x="2125788" y="2172850"/>
                  </a:lnTo>
                  <a:lnTo>
                    <a:pt x="2116352" y="2219033"/>
                  </a:lnTo>
                  <a:lnTo>
                    <a:pt x="2101141" y="2262824"/>
                  </a:lnTo>
                  <a:lnTo>
                    <a:pt x="2080579" y="2303800"/>
                  </a:lnTo>
                  <a:lnTo>
                    <a:pt x="2055089" y="2341539"/>
                  </a:lnTo>
                  <a:lnTo>
                    <a:pt x="2025094" y="2375617"/>
                  </a:lnTo>
                  <a:lnTo>
                    <a:pt x="1991016" y="2405612"/>
                  </a:lnTo>
                  <a:lnTo>
                    <a:pt x="1953278" y="2431102"/>
                  </a:lnTo>
                  <a:lnTo>
                    <a:pt x="1912304" y="2451663"/>
                  </a:lnTo>
                  <a:lnTo>
                    <a:pt x="1868516" y="2466872"/>
                  </a:lnTo>
                  <a:lnTo>
                    <a:pt x="1822337" y="2476308"/>
                  </a:lnTo>
                  <a:lnTo>
                    <a:pt x="1774189" y="2479548"/>
                  </a:lnTo>
                  <a:lnTo>
                    <a:pt x="354838" y="2479548"/>
                  </a:lnTo>
                  <a:lnTo>
                    <a:pt x="306690" y="2476308"/>
                  </a:lnTo>
                  <a:lnTo>
                    <a:pt x="260511" y="2466872"/>
                  </a:lnTo>
                  <a:lnTo>
                    <a:pt x="216723" y="2451663"/>
                  </a:lnTo>
                  <a:lnTo>
                    <a:pt x="175749" y="2431102"/>
                  </a:lnTo>
                  <a:lnTo>
                    <a:pt x="138011" y="2405612"/>
                  </a:lnTo>
                  <a:lnTo>
                    <a:pt x="103933" y="2375617"/>
                  </a:lnTo>
                  <a:lnTo>
                    <a:pt x="73938" y="2341539"/>
                  </a:lnTo>
                  <a:lnTo>
                    <a:pt x="48448" y="2303800"/>
                  </a:lnTo>
                  <a:lnTo>
                    <a:pt x="27886" y="2262824"/>
                  </a:lnTo>
                  <a:lnTo>
                    <a:pt x="12675" y="2219033"/>
                  </a:lnTo>
                  <a:lnTo>
                    <a:pt x="3239" y="2172850"/>
                  </a:lnTo>
                  <a:lnTo>
                    <a:pt x="0" y="2124697"/>
                  </a:lnTo>
                  <a:lnTo>
                    <a:pt x="0" y="354838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63662" y="5055438"/>
              <a:ext cx="335279" cy="3051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66560" y="4850891"/>
              <a:ext cx="1355090" cy="1498600"/>
            </a:xfrm>
            <a:custGeom>
              <a:avLst/>
              <a:gdLst/>
              <a:ahLst/>
              <a:cxnLst/>
              <a:rect l="l" t="t" r="r" b="b"/>
              <a:pathLst>
                <a:path w="1355090" h="1498600">
                  <a:moveTo>
                    <a:pt x="1354836" y="1233932"/>
                  </a:moveTo>
                  <a:lnTo>
                    <a:pt x="1350683" y="1213370"/>
                  </a:lnTo>
                  <a:lnTo>
                    <a:pt x="1339367" y="1196581"/>
                  </a:lnTo>
                  <a:lnTo>
                    <a:pt x="1322578" y="1185252"/>
                  </a:lnTo>
                  <a:lnTo>
                    <a:pt x="1302004" y="1181100"/>
                  </a:lnTo>
                  <a:lnTo>
                    <a:pt x="52832" y="1181100"/>
                  </a:lnTo>
                  <a:lnTo>
                    <a:pt x="32245" y="1185252"/>
                  </a:lnTo>
                  <a:lnTo>
                    <a:pt x="15455" y="1196581"/>
                  </a:lnTo>
                  <a:lnTo>
                    <a:pt x="4140" y="1213370"/>
                  </a:lnTo>
                  <a:lnTo>
                    <a:pt x="0" y="1233932"/>
                  </a:lnTo>
                  <a:lnTo>
                    <a:pt x="0" y="1445260"/>
                  </a:lnTo>
                  <a:lnTo>
                    <a:pt x="4140" y="1465834"/>
                  </a:lnTo>
                  <a:lnTo>
                    <a:pt x="15455" y="1482623"/>
                  </a:lnTo>
                  <a:lnTo>
                    <a:pt x="32245" y="1493951"/>
                  </a:lnTo>
                  <a:lnTo>
                    <a:pt x="52832" y="1498092"/>
                  </a:lnTo>
                  <a:lnTo>
                    <a:pt x="1302004" y="1498092"/>
                  </a:lnTo>
                  <a:lnTo>
                    <a:pt x="1322578" y="1493951"/>
                  </a:lnTo>
                  <a:lnTo>
                    <a:pt x="1339367" y="1482623"/>
                  </a:lnTo>
                  <a:lnTo>
                    <a:pt x="1350683" y="1465834"/>
                  </a:lnTo>
                  <a:lnTo>
                    <a:pt x="1354836" y="1445260"/>
                  </a:lnTo>
                  <a:lnTo>
                    <a:pt x="1354836" y="1233932"/>
                  </a:lnTo>
                  <a:close/>
                </a:path>
                <a:path w="1355090" h="1498600">
                  <a:moveTo>
                    <a:pt x="1354836" y="848360"/>
                  </a:moveTo>
                  <a:lnTo>
                    <a:pt x="1350683" y="827798"/>
                  </a:lnTo>
                  <a:lnTo>
                    <a:pt x="1339367" y="811009"/>
                  </a:lnTo>
                  <a:lnTo>
                    <a:pt x="1322578" y="799680"/>
                  </a:lnTo>
                  <a:lnTo>
                    <a:pt x="1302004" y="795528"/>
                  </a:lnTo>
                  <a:lnTo>
                    <a:pt x="52832" y="795528"/>
                  </a:lnTo>
                  <a:lnTo>
                    <a:pt x="32245" y="799680"/>
                  </a:lnTo>
                  <a:lnTo>
                    <a:pt x="15455" y="811009"/>
                  </a:lnTo>
                  <a:lnTo>
                    <a:pt x="4140" y="827798"/>
                  </a:lnTo>
                  <a:lnTo>
                    <a:pt x="0" y="848360"/>
                  </a:lnTo>
                  <a:lnTo>
                    <a:pt x="0" y="1059688"/>
                  </a:lnTo>
                  <a:lnTo>
                    <a:pt x="4140" y="1080262"/>
                  </a:lnTo>
                  <a:lnTo>
                    <a:pt x="15455" y="1097051"/>
                  </a:lnTo>
                  <a:lnTo>
                    <a:pt x="32245" y="1108379"/>
                  </a:lnTo>
                  <a:lnTo>
                    <a:pt x="52832" y="1112520"/>
                  </a:lnTo>
                  <a:lnTo>
                    <a:pt x="1302004" y="1112520"/>
                  </a:lnTo>
                  <a:lnTo>
                    <a:pt x="1322578" y="1108379"/>
                  </a:lnTo>
                  <a:lnTo>
                    <a:pt x="1339367" y="1097051"/>
                  </a:lnTo>
                  <a:lnTo>
                    <a:pt x="1350683" y="1080262"/>
                  </a:lnTo>
                  <a:lnTo>
                    <a:pt x="1354836" y="1059688"/>
                  </a:lnTo>
                  <a:lnTo>
                    <a:pt x="1354836" y="848360"/>
                  </a:lnTo>
                  <a:close/>
                </a:path>
                <a:path w="1355090" h="1498600">
                  <a:moveTo>
                    <a:pt x="1354836" y="450596"/>
                  </a:moveTo>
                  <a:lnTo>
                    <a:pt x="1350683" y="430022"/>
                  </a:lnTo>
                  <a:lnTo>
                    <a:pt x="1339367" y="413232"/>
                  </a:lnTo>
                  <a:lnTo>
                    <a:pt x="1322578" y="401916"/>
                  </a:lnTo>
                  <a:lnTo>
                    <a:pt x="1302004" y="397764"/>
                  </a:lnTo>
                  <a:lnTo>
                    <a:pt x="52832" y="397764"/>
                  </a:lnTo>
                  <a:lnTo>
                    <a:pt x="32245" y="401916"/>
                  </a:lnTo>
                  <a:lnTo>
                    <a:pt x="15455" y="413232"/>
                  </a:lnTo>
                  <a:lnTo>
                    <a:pt x="4140" y="430022"/>
                  </a:lnTo>
                  <a:lnTo>
                    <a:pt x="0" y="450596"/>
                  </a:lnTo>
                  <a:lnTo>
                    <a:pt x="0" y="661924"/>
                  </a:lnTo>
                  <a:lnTo>
                    <a:pt x="4140" y="682510"/>
                  </a:lnTo>
                  <a:lnTo>
                    <a:pt x="15455" y="699300"/>
                  </a:lnTo>
                  <a:lnTo>
                    <a:pt x="32245" y="710615"/>
                  </a:lnTo>
                  <a:lnTo>
                    <a:pt x="52832" y="714756"/>
                  </a:lnTo>
                  <a:lnTo>
                    <a:pt x="1302004" y="714756"/>
                  </a:lnTo>
                  <a:lnTo>
                    <a:pt x="1322578" y="710615"/>
                  </a:lnTo>
                  <a:lnTo>
                    <a:pt x="1339367" y="699300"/>
                  </a:lnTo>
                  <a:lnTo>
                    <a:pt x="1350683" y="682510"/>
                  </a:lnTo>
                  <a:lnTo>
                    <a:pt x="1354836" y="661924"/>
                  </a:lnTo>
                  <a:lnTo>
                    <a:pt x="1354836" y="450596"/>
                  </a:lnTo>
                  <a:close/>
                </a:path>
                <a:path w="1355090" h="1498600">
                  <a:moveTo>
                    <a:pt x="1354836" y="52832"/>
                  </a:moveTo>
                  <a:lnTo>
                    <a:pt x="1350683" y="32258"/>
                  </a:lnTo>
                  <a:lnTo>
                    <a:pt x="1339367" y="15468"/>
                  </a:lnTo>
                  <a:lnTo>
                    <a:pt x="1322578" y="4152"/>
                  </a:lnTo>
                  <a:lnTo>
                    <a:pt x="1302004" y="0"/>
                  </a:lnTo>
                  <a:lnTo>
                    <a:pt x="52832" y="0"/>
                  </a:lnTo>
                  <a:lnTo>
                    <a:pt x="32245" y="4152"/>
                  </a:lnTo>
                  <a:lnTo>
                    <a:pt x="15455" y="15468"/>
                  </a:lnTo>
                  <a:lnTo>
                    <a:pt x="4140" y="32258"/>
                  </a:lnTo>
                  <a:lnTo>
                    <a:pt x="0" y="52832"/>
                  </a:lnTo>
                  <a:lnTo>
                    <a:pt x="0" y="264160"/>
                  </a:lnTo>
                  <a:lnTo>
                    <a:pt x="4140" y="284746"/>
                  </a:lnTo>
                  <a:lnTo>
                    <a:pt x="15455" y="301536"/>
                  </a:lnTo>
                  <a:lnTo>
                    <a:pt x="32245" y="312851"/>
                  </a:lnTo>
                  <a:lnTo>
                    <a:pt x="52832" y="316992"/>
                  </a:lnTo>
                  <a:lnTo>
                    <a:pt x="1302004" y="316992"/>
                  </a:lnTo>
                  <a:lnTo>
                    <a:pt x="1322578" y="312851"/>
                  </a:lnTo>
                  <a:lnTo>
                    <a:pt x="1339367" y="301536"/>
                  </a:lnTo>
                  <a:lnTo>
                    <a:pt x="1350683" y="284746"/>
                  </a:lnTo>
                  <a:lnTo>
                    <a:pt x="1354836" y="264160"/>
                  </a:lnTo>
                  <a:lnTo>
                    <a:pt x="1354836" y="52832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75403" y="1860042"/>
            <a:ext cx="3424554" cy="1255395"/>
            <a:chOff x="4375403" y="1860042"/>
            <a:chExt cx="3424554" cy="1255395"/>
          </a:xfrm>
        </p:grpSpPr>
        <p:sp>
          <p:nvSpPr>
            <p:cNvPr id="18" name="object 18"/>
            <p:cNvSpPr/>
            <p:nvPr/>
          </p:nvSpPr>
          <p:spPr>
            <a:xfrm>
              <a:off x="4375403" y="2404872"/>
              <a:ext cx="3424554" cy="710565"/>
            </a:xfrm>
            <a:custGeom>
              <a:avLst/>
              <a:gdLst/>
              <a:ahLst/>
              <a:cxnLst/>
              <a:rect l="l" t="t" r="r" b="b"/>
              <a:pathLst>
                <a:path w="3424554" h="710564">
                  <a:moveTo>
                    <a:pt x="3306064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6064" y="710183"/>
                  </a:lnTo>
                  <a:lnTo>
                    <a:pt x="3352151" y="700887"/>
                  </a:lnTo>
                  <a:lnTo>
                    <a:pt x="3389772" y="675528"/>
                  </a:lnTo>
                  <a:lnTo>
                    <a:pt x="3415131" y="637907"/>
                  </a:lnTo>
                  <a:lnTo>
                    <a:pt x="3424428" y="591819"/>
                  </a:lnTo>
                  <a:lnTo>
                    <a:pt x="3424428" y="118363"/>
                  </a:lnTo>
                  <a:lnTo>
                    <a:pt x="3415131" y="72276"/>
                  </a:lnTo>
                  <a:lnTo>
                    <a:pt x="3389772" y="34655"/>
                  </a:lnTo>
                  <a:lnTo>
                    <a:pt x="3352151" y="9296"/>
                  </a:lnTo>
                  <a:lnTo>
                    <a:pt x="330606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373" y="2623058"/>
              <a:ext cx="2257552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23787" y="1860042"/>
              <a:ext cx="306705" cy="545465"/>
            </a:xfrm>
            <a:custGeom>
              <a:avLst/>
              <a:gdLst/>
              <a:ahLst/>
              <a:cxnLst/>
              <a:rect l="l" t="t" r="r" b="b"/>
              <a:pathLst>
                <a:path w="306704" h="545464">
                  <a:moveTo>
                    <a:pt x="102108" y="239141"/>
                  </a:moveTo>
                  <a:lnTo>
                    <a:pt x="0" y="239141"/>
                  </a:lnTo>
                  <a:lnTo>
                    <a:pt x="153162" y="545465"/>
                  </a:lnTo>
                  <a:lnTo>
                    <a:pt x="280797" y="290195"/>
                  </a:lnTo>
                  <a:lnTo>
                    <a:pt x="102108" y="290195"/>
                  </a:lnTo>
                  <a:lnTo>
                    <a:pt x="102108" y="239141"/>
                  </a:lnTo>
                  <a:close/>
                </a:path>
                <a:path w="306704" h="545464">
                  <a:moveTo>
                    <a:pt x="204215" y="0"/>
                  </a:moveTo>
                  <a:lnTo>
                    <a:pt x="102108" y="0"/>
                  </a:lnTo>
                  <a:lnTo>
                    <a:pt x="102108" y="290195"/>
                  </a:lnTo>
                  <a:lnTo>
                    <a:pt x="204215" y="290195"/>
                  </a:lnTo>
                  <a:lnTo>
                    <a:pt x="204215" y="0"/>
                  </a:lnTo>
                  <a:close/>
                </a:path>
                <a:path w="306704" h="545464">
                  <a:moveTo>
                    <a:pt x="306324" y="239141"/>
                  </a:moveTo>
                  <a:lnTo>
                    <a:pt x="204215" y="239141"/>
                  </a:lnTo>
                  <a:lnTo>
                    <a:pt x="204215" y="290195"/>
                  </a:lnTo>
                  <a:lnTo>
                    <a:pt x="280797" y="290195"/>
                  </a:lnTo>
                  <a:lnTo>
                    <a:pt x="306324" y="23914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3348228" y="3660647"/>
            <a:ext cx="5450205" cy="2950845"/>
          </a:xfrm>
          <a:custGeom>
            <a:avLst/>
            <a:gdLst/>
            <a:ahLst/>
            <a:cxnLst/>
            <a:rect l="l" t="t" r="r" b="b"/>
            <a:pathLst>
              <a:path w="5450205" h="2950845">
                <a:moveTo>
                  <a:pt x="0" y="491744"/>
                </a:moveTo>
                <a:lnTo>
                  <a:pt x="2251" y="444394"/>
                </a:lnTo>
                <a:lnTo>
                  <a:pt x="8868" y="398316"/>
                </a:lnTo>
                <a:lnTo>
                  <a:pt x="19645" y="353716"/>
                </a:lnTo>
                <a:lnTo>
                  <a:pt x="34375" y="310800"/>
                </a:lnTo>
                <a:lnTo>
                  <a:pt x="52852" y="269774"/>
                </a:lnTo>
                <a:lnTo>
                  <a:pt x="74869" y="230845"/>
                </a:lnTo>
                <a:lnTo>
                  <a:pt x="100221" y="194219"/>
                </a:lnTo>
                <a:lnTo>
                  <a:pt x="128701" y="160102"/>
                </a:lnTo>
                <a:lnTo>
                  <a:pt x="160102" y="128701"/>
                </a:lnTo>
                <a:lnTo>
                  <a:pt x="194219" y="100221"/>
                </a:lnTo>
                <a:lnTo>
                  <a:pt x="230845" y="74869"/>
                </a:lnTo>
                <a:lnTo>
                  <a:pt x="269774" y="52852"/>
                </a:lnTo>
                <a:lnTo>
                  <a:pt x="310800" y="34375"/>
                </a:lnTo>
                <a:lnTo>
                  <a:pt x="353716" y="19645"/>
                </a:lnTo>
                <a:lnTo>
                  <a:pt x="398316" y="8868"/>
                </a:lnTo>
                <a:lnTo>
                  <a:pt x="444394" y="2251"/>
                </a:lnTo>
                <a:lnTo>
                  <a:pt x="491744" y="0"/>
                </a:lnTo>
                <a:lnTo>
                  <a:pt x="4958080" y="0"/>
                </a:lnTo>
                <a:lnTo>
                  <a:pt x="5005429" y="2251"/>
                </a:lnTo>
                <a:lnTo>
                  <a:pt x="5051507" y="8868"/>
                </a:lnTo>
                <a:lnTo>
                  <a:pt x="5096107" y="19645"/>
                </a:lnTo>
                <a:lnTo>
                  <a:pt x="5139023" y="34375"/>
                </a:lnTo>
                <a:lnTo>
                  <a:pt x="5180049" y="52852"/>
                </a:lnTo>
                <a:lnTo>
                  <a:pt x="5218978" y="74869"/>
                </a:lnTo>
                <a:lnTo>
                  <a:pt x="5255604" y="100221"/>
                </a:lnTo>
                <a:lnTo>
                  <a:pt x="5289721" y="128701"/>
                </a:lnTo>
                <a:lnTo>
                  <a:pt x="5321122" y="160102"/>
                </a:lnTo>
                <a:lnTo>
                  <a:pt x="5349602" y="194219"/>
                </a:lnTo>
                <a:lnTo>
                  <a:pt x="5374954" y="230845"/>
                </a:lnTo>
                <a:lnTo>
                  <a:pt x="5396971" y="269774"/>
                </a:lnTo>
                <a:lnTo>
                  <a:pt x="5415448" y="310800"/>
                </a:lnTo>
                <a:lnTo>
                  <a:pt x="5430178" y="353716"/>
                </a:lnTo>
                <a:lnTo>
                  <a:pt x="5440955" y="398316"/>
                </a:lnTo>
                <a:lnTo>
                  <a:pt x="5447572" y="444394"/>
                </a:lnTo>
                <a:lnTo>
                  <a:pt x="5449824" y="491744"/>
                </a:lnTo>
                <a:lnTo>
                  <a:pt x="5449824" y="2458707"/>
                </a:lnTo>
                <a:lnTo>
                  <a:pt x="5447572" y="2506066"/>
                </a:lnTo>
                <a:lnTo>
                  <a:pt x="5440955" y="2552152"/>
                </a:lnTo>
                <a:lnTo>
                  <a:pt x="5430178" y="2596758"/>
                </a:lnTo>
                <a:lnTo>
                  <a:pt x="5415448" y="2639678"/>
                </a:lnTo>
                <a:lnTo>
                  <a:pt x="5396971" y="2680706"/>
                </a:lnTo>
                <a:lnTo>
                  <a:pt x="5374954" y="2719637"/>
                </a:lnTo>
                <a:lnTo>
                  <a:pt x="5349602" y="2756263"/>
                </a:lnTo>
                <a:lnTo>
                  <a:pt x="5321122" y="2790379"/>
                </a:lnTo>
                <a:lnTo>
                  <a:pt x="5289721" y="2821779"/>
                </a:lnTo>
                <a:lnTo>
                  <a:pt x="5255604" y="2850256"/>
                </a:lnTo>
                <a:lnTo>
                  <a:pt x="5218978" y="2875605"/>
                </a:lnTo>
                <a:lnTo>
                  <a:pt x="5180049" y="2897620"/>
                </a:lnTo>
                <a:lnTo>
                  <a:pt x="5139023" y="2916094"/>
                </a:lnTo>
                <a:lnTo>
                  <a:pt x="5096107" y="2930822"/>
                </a:lnTo>
                <a:lnTo>
                  <a:pt x="5051507" y="2941596"/>
                </a:lnTo>
                <a:lnTo>
                  <a:pt x="5005429" y="2948212"/>
                </a:lnTo>
                <a:lnTo>
                  <a:pt x="4958080" y="2950464"/>
                </a:lnTo>
                <a:lnTo>
                  <a:pt x="491744" y="2950464"/>
                </a:lnTo>
                <a:lnTo>
                  <a:pt x="444394" y="2948212"/>
                </a:lnTo>
                <a:lnTo>
                  <a:pt x="398316" y="2941596"/>
                </a:lnTo>
                <a:lnTo>
                  <a:pt x="353716" y="2930822"/>
                </a:lnTo>
                <a:lnTo>
                  <a:pt x="310800" y="2916094"/>
                </a:lnTo>
                <a:lnTo>
                  <a:pt x="269774" y="2897620"/>
                </a:lnTo>
                <a:lnTo>
                  <a:pt x="230845" y="2875605"/>
                </a:lnTo>
                <a:lnTo>
                  <a:pt x="194219" y="2850256"/>
                </a:lnTo>
                <a:lnTo>
                  <a:pt x="160102" y="2821779"/>
                </a:lnTo>
                <a:lnTo>
                  <a:pt x="128701" y="2790379"/>
                </a:lnTo>
                <a:lnTo>
                  <a:pt x="100221" y="2756263"/>
                </a:lnTo>
                <a:lnTo>
                  <a:pt x="74869" y="2719637"/>
                </a:lnTo>
                <a:lnTo>
                  <a:pt x="52852" y="2680706"/>
                </a:lnTo>
                <a:lnTo>
                  <a:pt x="34375" y="2639678"/>
                </a:lnTo>
                <a:lnTo>
                  <a:pt x="19645" y="2596758"/>
                </a:lnTo>
                <a:lnTo>
                  <a:pt x="8868" y="2552152"/>
                </a:lnTo>
                <a:lnTo>
                  <a:pt x="2251" y="2506066"/>
                </a:lnTo>
                <a:lnTo>
                  <a:pt x="0" y="2458707"/>
                </a:lnTo>
                <a:lnTo>
                  <a:pt x="0" y="491744"/>
                </a:lnTo>
                <a:close/>
              </a:path>
            </a:pathLst>
          </a:custGeom>
          <a:ln w="57911">
            <a:solidFill>
              <a:srgbClr val="9BC75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7929" y="3238500"/>
            <a:ext cx="1726946" cy="30480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6061836" y="3071748"/>
            <a:ext cx="1485265" cy="896619"/>
          </a:xfrm>
          <a:custGeom>
            <a:avLst/>
            <a:gdLst/>
            <a:ahLst/>
            <a:cxnLst/>
            <a:rect l="l" t="t" r="r" b="b"/>
            <a:pathLst>
              <a:path w="1485265" h="896620">
                <a:moveTo>
                  <a:pt x="1194809" y="785916"/>
                </a:moveTo>
                <a:lnTo>
                  <a:pt x="1143381" y="874013"/>
                </a:lnTo>
                <a:lnTo>
                  <a:pt x="1485138" y="896238"/>
                </a:lnTo>
                <a:lnTo>
                  <a:pt x="1429886" y="811657"/>
                </a:lnTo>
                <a:lnTo>
                  <a:pt x="1238885" y="811657"/>
                </a:lnTo>
                <a:lnTo>
                  <a:pt x="1194809" y="785916"/>
                </a:lnTo>
                <a:close/>
              </a:path>
              <a:path w="1485265" h="896620">
                <a:moveTo>
                  <a:pt x="1246343" y="697639"/>
                </a:moveTo>
                <a:lnTo>
                  <a:pt x="1194809" y="785916"/>
                </a:lnTo>
                <a:lnTo>
                  <a:pt x="1238885" y="811657"/>
                </a:lnTo>
                <a:lnTo>
                  <a:pt x="1290446" y="723392"/>
                </a:lnTo>
                <a:lnTo>
                  <a:pt x="1246343" y="697639"/>
                </a:lnTo>
                <a:close/>
              </a:path>
              <a:path w="1485265" h="896620">
                <a:moveTo>
                  <a:pt x="1297813" y="609473"/>
                </a:moveTo>
                <a:lnTo>
                  <a:pt x="1246343" y="697639"/>
                </a:lnTo>
                <a:lnTo>
                  <a:pt x="1290446" y="723392"/>
                </a:lnTo>
                <a:lnTo>
                  <a:pt x="1238885" y="811657"/>
                </a:lnTo>
                <a:lnTo>
                  <a:pt x="1429886" y="811657"/>
                </a:lnTo>
                <a:lnTo>
                  <a:pt x="1297813" y="609473"/>
                </a:lnTo>
                <a:close/>
              </a:path>
              <a:path w="1485265" h="896620">
                <a:moveTo>
                  <a:pt x="51562" y="0"/>
                </a:moveTo>
                <a:lnTo>
                  <a:pt x="0" y="88137"/>
                </a:lnTo>
                <a:lnTo>
                  <a:pt x="1194809" y="785916"/>
                </a:lnTo>
                <a:lnTo>
                  <a:pt x="1246343" y="697639"/>
                </a:lnTo>
                <a:lnTo>
                  <a:pt x="5156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8725" y="1978405"/>
            <a:ext cx="1366266" cy="3048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9852" y="4171441"/>
            <a:ext cx="949807" cy="27431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90943" y="4169105"/>
            <a:ext cx="1227124" cy="2746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2005" y="4540884"/>
            <a:ext cx="1001610" cy="27431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07707" y="4547946"/>
            <a:ext cx="1058189" cy="274624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145" y="2750820"/>
            <a:ext cx="4614290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84802" y="549859"/>
            <a:ext cx="357466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25195" y="2589276"/>
            <a:ext cx="4150360" cy="2898775"/>
            <a:chOff x="425195" y="2589276"/>
            <a:chExt cx="4150360" cy="2898775"/>
          </a:xfrm>
        </p:grpSpPr>
        <p:sp>
          <p:nvSpPr>
            <p:cNvPr id="4" name="object 4"/>
            <p:cNvSpPr/>
            <p:nvPr/>
          </p:nvSpPr>
          <p:spPr>
            <a:xfrm>
              <a:off x="438149" y="2602230"/>
              <a:ext cx="4124325" cy="2872740"/>
            </a:xfrm>
            <a:custGeom>
              <a:avLst/>
              <a:gdLst/>
              <a:ahLst/>
              <a:cxnLst/>
              <a:rect l="l" t="t" r="r" b="b"/>
              <a:pathLst>
                <a:path w="4124325" h="2872740">
                  <a:moveTo>
                    <a:pt x="0" y="2872740"/>
                  </a:moveTo>
                  <a:lnTo>
                    <a:pt x="4123944" y="2872740"/>
                  </a:lnTo>
                  <a:lnTo>
                    <a:pt x="4123944" y="0"/>
                  </a:lnTo>
                  <a:lnTo>
                    <a:pt x="0" y="0"/>
                  </a:lnTo>
                  <a:lnTo>
                    <a:pt x="0" y="2872740"/>
                  </a:lnTo>
                  <a:close/>
                </a:path>
              </a:pathLst>
            </a:custGeom>
            <a:ln w="25907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5794" y="3886200"/>
              <a:ext cx="335280" cy="304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9871" y="3240024"/>
              <a:ext cx="3983990" cy="431800"/>
            </a:xfrm>
            <a:custGeom>
              <a:avLst/>
              <a:gdLst/>
              <a:ahLst/>
              <a:cxnLst/>
              <a:rect l="l" t="t" r="r" b="b"/>
              <a:pathLst>
                <a:path w="3983990" h="431800">
                  <a:moveTo>
                    <a:pt x="3911854" y="0"/>
                  </a:moveTo>
                  <a:lnTo>
                    <a:pt x="71882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8" y="387411"/>
                  </a:lnTo>
                  <a:lnTo>
                    <a:pt x="21053" y="410257"/>
                  </a:lnTo>
                  <a:lnTo>
                    <a:pt x="43901" y="425650"/>
                  </a:lnTo>
                  <a:lnTo>
                    <a:pt x="71882" y="431292"/>
                  </a:lnTo>
                  <a:lnTo>
                    <a:pt x="3911854" y="431292"/>
                  </a:lnTo>
                  <a:lnTo>
                    <a:pt x="3939855" y="425650"/>
                  </a:lnTo>
                  <a:lnTo>
                    <a:pt x="3962701" y="410257"/>
                  </a:lnTo>
                  <a:lnTo>
                    <a:pt x="3978094" y="387411"/>
                  </a:lnTo>
                  <a:lnTo>
                    <a:pt x="3983736" y="359410"/>
                  </a:lnTo>
                  <a:lnTo>
                    <a:pt x="3983736" y="71881"/>
                  </a:lnTo>
                  <a:lnTo>
                    <a:pt x="3978094" y="43880"/>
                  </a:lnTo>
                  <a:lnTo>
                    <a:pt x="3962701" y="21034"/>
                  </a:lnTo>
                  <a:lnTo>
                    <a:pt x="3939855" y="5641"/>
                  </a:lnTo>
                  <a:lnTo>
                    <a:pt x="391185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8" y="3304921"/>
              <a:ext cx="3384169" cy="3047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9871" y="3713988"/>
              <a:ext cx="3983990" cy="431800"/>
            </a:xfrm>
            <a:custGeom>
              <a:avLst/>
              <a:gdLst/>
              <a:ahLst/>
              <a:cxnLst/>
              <a:rect l="l" t="t" r="r" b="b"/>
              <a:pathLst>
                <a:path w="3983990" h="431800">
                  <a:moveTo>
                    <a:pt x="3911854" y="0"/>
                  </a:moveTo>
                  <a:lnTo>
                    <a:pt x="71882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8" y="387411"/>
                  </a:lnTo>
                  <a:lnTo>
                    <a:pt x="21053" y="410257"/>
                  </a:lnTo>
                  <a:lnTo>
                    <a:pt x="43901" y="425650"/>
                  </a:lnTo>
                  <a:lnTo>
                    <a:pt x="71882" y="431292"/>
                  </a:lnTo>
                  <a:lnTo>
                    <a:pt x="3911854" y="431292"/>
                  </a:lnTo>
                  <a:lnTo>
                    <a:pt x="3939855" y="425650"/>
                  </a:lnTo>
                  <a:lnTo>
                    <a:pt x="3962701" y="410257"/>
                  </a:lnTo>
                  <a:lnTo>
                    <a:pt x="3978094" y="387411"/>
                  </a:lnTo>
                  <a:lnTo>
                    <a:pt x="3983736" y="359410"/>
                  </a:lnTo>
                  <a:lnTo>
                    <a:pt x="3983736" y="71881"/>
                  </a:lnTo>
                  <a:lnTo>
                    <a:pt x="3978094" y="43880"/>
                  </a:lnTo>
                  <a:lnTo>
                    <a:pt x="3962701" y="21034"/>
                  </a:lnTo>
                  <a:lnTo>
                    <a:pt x="3939855" y="5641"/>
                  </a:lnTo>
                  <a:lnTo>
                    <a:pt x="391185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3777945"/>
              <a:ext cx="3676777" cy="305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668" y="2745359"/>
              <a:ext cx="2903220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9203" y="4189476"/>
              <a:ext cx="3983990" cy="431800"/>
            </a:xfrm>
            <a:custGeom>
              <a:avLst/>
              <a:gdLst/>
              <a:ahLst/>
              <a:cxnLst/>
              <a:rect l="l" t="t" r="r" b="b"/>
              <a:pathLst>
                <a:path w="3983990" h="431800">
                  <a:moveTo>
                    <a:pt x="3911854" y="0"/>
                  </a:moveTo>
                  <a:lnTo>
                    <a:pt x="71881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8" y="387411"/>
                  </a:lnTo>
                  <a:lnTo>
                    <a:pt x="21053" y="410257"/>
                  </a:lnTo>
                  <a:lnTo>
                    <a:pt x="43901" y="425650"/>
                  </a:lnTo>
                  <a:lnTo>
                    <a:pt x="71881" y="431292"/>
                  </a:lnTo>
                  <a:lnTo>
                    <a:pt x="3911854" y="431292"/>
                  </a:lnTo>
                  <a:lnTo>
                    <a:pt x="3939855" y="425650"/>
                  </a:lnTo>
                  <a:lnTo>
                    <a:pt x="3962701" y="410257"/>
                  </a:lnTo>
                  <a:lnTo>
                    <a:pt x="3978094" y="387411"/>
                  </a:lnTo>
                  <a:lnTo>
                    <a:pt x="3983736" y="359410"/>
                  </a:lnTo>
                  <a:lnTo>
                    <a:pt x="3983736" y="71881"/>
                  </a:lnTo>
                  <a:lnTo>
                    <a:pt x="3978094" y="43880"/>
                  </a:lnTo>
                  <a:lnTo>
                    <a:pt x="3962701" y="21034"/>
                  </a:lnTo>
                  <a:lnTo>
                    <a:pt x="3939855" y="5641"/>
                  </a:lnTo>
                  <a:lnTo>
                    <a:pt x="391185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983" y="4253738"/>
              <a:ext cx="3532759" cy="30480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186939" y="1779270"/>
            <a:ext cx="589915" cy="760730"/>
          </a:xfrm>
          <a:custGeom>
            <a:avLst/>
            <a:gdLst/>
            <a:ahLst/>
            <a:cxnLst/>
            <a:rect l="l" t="t" r="r" b="b"/>
            <a:pathLst>
              <a:path w="589914" h="760730">
                <a:moveTo>
                  <a:pt x="196596" y="170560"/>
                </a:moveTo>
                <a:lnTo>
                  <a:pt x="0" y="170560"/>
                </a:lnTo>
                <a:lnTo>
                  <a:pt x="294894" y="760349"/>
                </a:lnTo>
                <a:lnTo>
                  <a:pt x="540638" y="268858"/>
                </a:lnTo>
                <a:lnTo>
                  <a:pt x="196596" y="268858"/>
                </a:lnTo>
                <a:lnTo>
                  <a:pt x="196596" y="170560"/>
                </a:lnTo>
                <a:close/>
              </a:path>
              <a:path w="589914" h="760730">
                <a:moveTo>
                  <a:pt x="393192" y="0"/>
                </a:moveTo>
                <a:lnTo>
                  <a:pt x="196596" y="0"/>
                </a:lnTo>
                <a:lnTo>
                  <a:pt x="196596" y="268858"/>
                </a:lnTo>
                <a:lnTo>
                  <a:pt x="393192" y="268858"/>
                </a:lnTo>
                <a:lnTo>
                  <a:pt x="393192" y="0"/>
                </a:lnTo>
                <a:close/>
              </a:path>
              <a:path w="589914" h="760730">
                <a:moveTo>
                  <a:pt x="589788" y="170560"/>
                </a:moveTo>
                <a:lnTo>
                  <a:pt x="393192" y="170560"/>
                </a:lnTo>
                <a:lnTo>
                  <a:pt x="393192" y="268858"/>
                </a:lnTo>
                <a:lnTo>
                  <a:pt x="540638" y="268858"/>
                </a:lnTo>
                <a:lnTo>
                  <a:pt x="589788" y="17056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62657" y="1335658"/>
            <a:ext cx="1196911" cy="30480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601845" y="2612135"/>
            <a:ext cx="7261225" cy="1729739"/>
            <a:chOff x="4601845" y="2612135"/>
            <a:chExt cx="7261225" cy="1729739"/>
          </a:xfrm>
        </p:grpSpPr>
        <p:sp>
          <p:nvSpPr>
            <p:cNvPr id="16" name="object 16"/>
            <p:cNvSpPr/>
            <p:nvPr/>
          </p:nvSpPr>
          <p:spPr>
            <a:xfrm>
              <a:off x="5997702" y="2625089"/>
              <a:ext cx="5852160" cy="1704339"/>
            </a:xfrm>
            <a:custGeom>
              <a:avLst/>
              <a:gdLst/>
              <a:ahLst/>
              <a:cxnLst/>
              <a:rect l="l" t="t" r="r" b="b"/>
              <a:pathLst>
                <a:path w="5852159" h="1704339">
                  <a:moveTo>
                    <a:pt x="0" y="1703831"/>
                  </a:moveTo>
                  <a:lnTo>
                    <a:pt x="5852159" y="1703831"/>
                  </a:lnTo>
                  <a:lnTo>
                    <a:pt x="5852159" y="0"/>
                  </a:lnTo>
                  <a:lnTo>
                    <a:pt x="0" y="0"/>
                  </a:lnTo>
                  <a:lnTo>
                    <a:pt x="0" y="170383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835" y="3324097"/>
              <a:ext cx="335279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15812" y="3261359"/>
              <a:ext cx="5638800" cy="431800"/>
            </a:xfrm>
            <a:custGeom>
              <a:avLst/>
              <a:gdLst/>
              <a:ahLst/>
              <a:cxnLst/>
              <a:rect l="l" t="t" r="r" b="b"/>
              <a:pathLst>
                <a:path w="5638800" h="431800">
                  <a:moveTo>
                    <a:pt x="5566918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1"/>
                  </a:lnTo>
                  <a:lnTo>
                    <a:pt x="5566918" y="431291"/>
                  </a:lnTo>
                  <a:lnTo>
                    <a:pt x="5594919" y="425650"/>
                  </a:lnTo>
                  <a:lnTo>
                    <a:pt x="5617765" y="410257"/>
                  </a:lnTo>
                  <a:lnTo>
                    <a:pt x="5633158" y="387411"/>
                  </a:lnTo>
                  <a:lnTo>
                    <a:pt x="5638799" y="359409"/>
                  </a:lnTo>
                  <a:lnTo>
                    <a:pt x="5638799" y="71881"/>
                  </a:lnTo>
                  <a:lnTo>
                    <a:pt x="5633158" y="43880"/>
                  </a:lnTo>
                  <a:lnTo>
                    <a:pt x="5617765" y="21034"/>
                  </a:lnTo>
                  <a:lnTo>
                    <a:pt x="5594919" y="5641"/>
                  </a:lnTo>
                  <a:lnTo>
                    <a:pt x="556691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9398" y="3324732"/>
              <a:ext cx="5301742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5804" y="2819145"/>
              <a:ext cx="2831083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115812" y="3739895"/>
              <a:ext cx="5638800" cy="431800"/>
            </a:xfrm>
            <a:custGeom>
              <a:avLst/>
              <a:gdLst/>
              <a:ahLst/>
              <a:cxnLst/>
              <a:rect l="l" t="t" r="r" b="b"/>
              <a:pathLst>
                <a:path w="5638800" h="431800">
                  <a:moveTo>
                    <a:pt x="5566918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1"/>
                  </a:lnTo>
                  <a:lnTo>
                    <a:pt x="5566918" y="431291"/>
                  </a:lnTo>
                  <a:lnTo>
                    <a:pt x="5594919" y="425650"/>
                  </a:lnTo>
                  <a:lnTo>
                    <a:pt x="5617765" y="410257"/>
                  </a:lnTo>
                  <a:lnTo>
                    <a:pt x="5633158" y="387411"/>
                  </a:lnTo>
                  <a:lnTo>
                    <a:pt x="5638799" y="359409"/>
                  </a:lnTo>
                  <a:lnTo>
                    <a:pt x="5638799" y="71881"/>
                  </a:lnTo>
                  <a:lnTo>
                    <a:pt x="5633158" y="43880"/>
                  </a:lnTo>
                  <a:lnTo>
                    <a:pt x="5617765" y="21034"/>
                  </a:lnTo>
                  <a:lnTo>
                    <a:pt x="5594919" y="5641"/>
                  </a:lnTo>
                  <a:lnTo>
                    <a:pt x="556691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4446" y="3804157"/>
              <a:ext cx="3769359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01845" y="2957448"/>
              <a:ext cx="1397000" cy="589915"/>
            </a:xfrm>
            <a:custGeom>
              <a:avLst/>
              <a:gdLst/>
              <a:ahLst/>
              <a:cxnLst/>
              <a:rect l="l" t="t" r="r" b="b"/>
              <a:pathLst>
                <a:path w="1397000" h="589914">
                  <a:moveTo>
                    <a:pt x="811021" y="0"/>
                  </a:moveTo>
                  <a:lnTo>
                    <a:pt x="808185" y="196585"/>
                  </a:lnTo>
                  <a:lnTo>
                    <a:pt x="906399" y="197992"/>
                  </a:lnTo>
                  <a:lnTo>
                    <a:pt x="903604" y="394588"/>
                  </a:lnTo>
                  <a:lnTo>
                    <a:pt x="805329" y="394588"/>
                  </a:lnTo>
                  <a:lnTo>
                    <a:pt x="802513" y="589788"/>
                  </a:lnTo>
                  <a:lnTo>
                    <a:pt x="1207187" y="394588"/>
                  </a:lnTo>
                  <a:lnTo>
                    <a:pt x="903604" y="394588"/>
                  </a:lnTo>
                  <a:lnTo>
                    <a:pt x="805349" y="393180"/>
                  </a:lnTo>
                  <a:lnTo>
                    <a:pt x="1210107" y="393180"/>
                  </a:lnTo>
                  <a:lnTo>
                    <a:pt x="1396491" y="303275"/>
                  </a:lnTo>
                  <a:lnTo>
                    <a:pt x="811021" y="0"/>
                  </a:lnTo>
                  <a:close/>
                </a:path>
                <a:path w="1397000" h="589914">
                  <a:moveTo>
                    <a:pt x="808185" y="196585"/>
                  </a:moveTo>
                  <a:lnTo>
                    <a:pt x="805349" y="393180"/>
                  </a:lnTo>
                  <a:lnTo>
                    <a:pt x="903604" y="394588"/>
                  </a:lnTo>
                  <a:lnTo>
                    <a:pt x="906399" y="197992"/>
                  </a:lnTo>
                  <a:lnTo>
                    <a:pt x="808185" y="196585"/>
                  </a:lnTo>
                  <a:close/>
                </a:path>
                <a:path w="1397000" h="589914">
                  <a:moveTo>
                    <a:pt x="2793" y="185038"/>
                  </a:moveTo>
                  <a:lnTo>
                    <a:pt x="0" y="381635"/>
                  </a:lnTo>
                  <a:lnTo>
                    <a:pt x="805349" y="393180"/>
                  </a:lnTo>
                  <a:lnTo>
                    <a:pt x="808185" y="196585"/>
                  </a:lnTo>
                  <a:lnTo>
                    <a:pt x="2793" y="18503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7025640" y="4327778"/>
            <a:ext cx="3610610" cy="2125345"/>
            <a:chOff x="7025640" y="4327778"/>
            <a:chExt cx="3610610" cy="2125345"/>
          </a:xfrm>
        </p:grpSpPr>
        <p:sp>
          <p:nvSpPr>
            <p:cNvPr id="25" name="object 25"/>
            <p:cNvSpPr/>
            <p:nvPr/>
          </p:nvSpPr>
          <p:spPr>
            <a:xfrm>
              <a:off x="7025640" y="5433059"/>
              <a:ext cx="3610610" cy="1019810"/>
            </a:xfrm>
            <a:custGeom>
              <a:avLst/>
              <a:gdLst/>
              <a:ahLst/>
              <a:cxnLst/>
              <a:rect l="l" t="t" r="r" b="b"/>
              <a:pathLst>
                <a:path w="3610609" h="1019810">
                  <a:moveTo>
                    <a:pt x="3440429" y="0"/>
                  </a:moveTo>
                  <a:lnTo>
                    <a:pt x="169925" y="0"/>
                  </a:lnTo>
                  <a:lnTo>
                    <a:pt x="124751" y="6069"/>
                  </a:lnTo>
                  <a:lnTo>
                    <a:pt x="84158" y="23198"/>
                  </a:lnTo>
                  <a:lnTo>
                    <a:pt x="49768" y="49768"/>
                  </a:lnTo>
                  <a:lnTo>
                    <a:pt x="23198" y="84158"/>
                  </a:lnTo>
                  <a:lnTo>
                    <a:pt x="6069" y="124751"/>
                  </a:lnTo>
                  <a:lnTo>
                    <a:pt x="0" y="169925"/>
                  </a:lnTo>
                  <a:lnTo>
                    <a:pt x="0" y="849629"/>
                  </a:lnTo>
                  <a:lnTo>
                    <a:pt x="6069" y="894800"/>
                  </a:lnTo>
                  <a:lnTo>
                    <a:pt x="23198" y="935391"/>
                  </a:lnTo>
                  <a:lnTo>
                    <a:pt x="49768" y="969783"/>
                  </a:lnTo>
                  <a:lnTo>
                    <a:pt x="84158" y="996354"/>
                  </a:lnTo>
                  <a:lnTo>
                    <a:pt x="124751" y="1013485"/>
                  </a:lnTo>
                  <a:lnTo>
                    <a:pt x="169925" y="1019555"/>
                  </a:lnTo>
                  <a:lnTo>
                    <a:pt x="3440429" y="1019555"/>
                  </a:lnTo>
                  <a:lnTo>
                    <a:pt x="3485604" y="1013485"/>
                  </a:lnTo>
                  <a:lnTo>
                    <a:pt x="3526197" y="996354"/>
                  </a:lnTo>
                  <a:lnTo>
                    <a:pt x="3560587" y="969783"/>
                  </a:lnTo>
                  <a:lnTo>
                    <a:pt x="3587157" y="935391"/>
                  </a:lnTo>
                  <a:lnTo>
                    <a:pt x="3604286" y="894800"/>
                  </a:lnTo>
                  <a:lnTo>
                    <a:pt x="3610355" y="849629"/>
                  </a:lnTo>
                  <a:lnTo>
                    <a:pt x="3610355" y="169925"/>
                  </a:lnTo>
                  <a:lnTo>
                    <a:pt x="3604286" y="124751"/>
                  </a:lnTo>
                  <a:lnTo>
                    <a:pt x="3587157" y="84158"/>
                  </a:lnTo>
                  <a:lnTo>
                    <a:pt x="3560587" y="49768"/>
                  </a:lnTo>
                  <a:lnTo>
                    <a:pt x="3526197" y="23198"/>
                  </a:lnTo>
                  <a:lnTo>
                    <a:pt x="3485604" y="6069"/>
                  </a:lnTo>
                  <a:lnTo>
                    <a:pt x="344042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27392" y="5791809"/>
              <a:ext cx="3152013" cy="3048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634476" y="4327778"/>
              <a:ext cx="589915" cy="1068070"/>
            </a:xfrm>
            <a:custGeom>
              <a:avLst/>
              <a:gdLst/>
              <a:ahLst/>
              <a:cxnLst/>
              <a:rect l="l" t="t" r="r" b="b"/>
              <a:pathLst>
                <a:path w="589915" h="1068070">
                  <a:moveTo>
                    <a:pt x="196588" y="479255"/>
                  </a:moveTo>
                  <a:lnTo>
                    <a:pt x="0" y="481584"/>
                  </a:lnTo>
                  <a:lnTo>
                    <a:pt x="301751" y="1067816"/>
                  </a:lnTo>
                  <a:lnTo>
                    <a:pt x="539777" y="577596"/>
                  </a:lnTo>
                  <a:lnTo>
                    <a:pt x="197739" y="577596"/>
                  </a:lnTo>
                  <a:lnTo>
                    <a:pt x="196588" y="479255"/>
                  </a:lnTo>
                  <a:close/>
                </a:path>
                <a:path w="589915" h="1068070">
                  <a:moveTo>
                    <a:pt x="393185" y="476927"/>
                  </a:moveTo>
                  <a:lnTo>
                    <a:pt x="196588" y="479255"/>
                  </a:lnTo>
                  <a:lnTo>
                    <a:pt x="197739" y="577596"/>
                  </a:lnTo>
                  <a:lnTo>
                    <a:pt x="394334" y="575183"/>
                  </a:lnTo>
                  <a:lnTo>
                    <a:pt x="393185" y="476927"/>
                  </a:lnTo>
                  <a:close/>
                </a:path>
                <a:path w="589915" h="1068070">
                  <a:moveTo>
                    <a:pt x="589788" y="474599"/>
                  </a:moveTo>
                  <a:lnTo>
                    <a:pt x="393185" y="476927"/>
                  </a:lnTo>
                  <a:lnTo>
                    <a:pt x="394334" y="575183"/>
                  </a:lnTo>
                  <a:lnTo>
                    <a:pt x="197739" y="577596"/>
                  </a:lnTo>
                  <a:lnTo>
                    <a:pt x="539777" y="577596"/>
                  </a:lnTo>
                  <a:lnTo>
                    <a:pt x="589788" y="474599"/>
                  </a:lnTo>
                  <a:close/>
                </a:path>
                <a:path w="589915" h="1068070">
                  <a:moveTo>
                    <a:pt x="387603" y="0"/>
                  </a:moveTo>
                  <a:lnTo>
                    <a:pt x="191007" y="2286"/>
                  </a:lnTo>
                  <a:lnTo>
                    <a:pt x="196588" y="479255"/>
                  </a:lnTo>
                  <a:lnTo>
                    <a:pt x="393185" y="476927"/>
                  </a:lnTo>
                  <a:lnTo>
                    <a:pt x="38760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93564" y="2610611"/>
            <a:ext cx="985367" cy="3048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07352" y="4927980"/>
            <a:ext cx="1793367" cy="30480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489204" y="4721605"/>
            <a:ext cx="3983990" cy="685800"/>
            <a:chOff x="489204" y="4721605"/>
            <a:chExt cx="3983990" cy="685800"/>
          </a:xfrm>
        </p:grpSpPr>
        <p:sp>
          <p:nvSpPr>
            <p:cNvPr id="31" name="object 31"/>
            <p:cNvSpPr/>
            <p:nvPr/>
          </p:nvSpPr>
          <p:spPr>
            <a:xfrm>
              <a:off x="489204" y="4732019"/>
              <a:ext cx="3983990" cy="662940"/>
            </a:xfrm>
            <a:custGeom>
              <a:avLst/>
              <a:gdLst/>
              <a:ahLst/>
              <a:cxnLst/>
              <a:rect l="l" t="t" r="r" b="b"/>
              <a:pathLst>
                <a:path w="3983990" h="662939">
                  <a:moveTo>
                    <a:pt x="3873246" y="0"/>
                  </a:moveTo>
                  <a:lnTo>
                    <a:pt x="110489" y="0"/>
                  </a:lnTo>
                  <a:lnTo>
                    <a:pt x="67481" y="8691"/>
                  </a:lnTo>
                  <a:lnTo>
                    <a:pt x="32361" y="32384"/>
                  </a:lnTo>
                  <a:lnTo>
                    <a:pt x="8682" y="67508"/>
                  </a:lnTo>
                  <a:lnTo>
                    <a:pt x="0" y="110489"/>
                  </a:lnTo>
                  <a:lnTo>
                    <a:pt x="0" y="552449"/>
                  </a:lnTo>
                  <a:lnTo>
                    <a:pt x="8682" y="595431"/>
                  </a:lnTo>
                  <a:lnTo>
                    <a:pt x="32361" y="630554"/>
                  </a:lnTo>
                  <a:lnTo>
                    <a:pt x="67481" y="654248"/>
                  </a:lnTo>
                  <a:lnTo>
                    <a:pt x="110489" y="662939"/>
                  </a:lnTo>
                  <a:lnTo>
                    <a:pt x="3873246" y="662939"/>
                  </a:lnTo>
                  <a:lnTo>
                    <a:pt x="3916227" y="654248"/>
                  </a:lnTo>
                  <a:lnTo>
                    <a:pt x="3951351" y="630554"/>
                  </a:lnTo>
                  <a:lnTo>
                    <a:pt x="3975044" y="595431"/>
                  </a:lnTo>
                  <a:lnTo>
                    <a:pt x="3983736" y="552449"/>
                  </a:lnTo>
                  <a:lnTo>
                    <a:pt x="3983736" y="110489"/>
                  </a:lnTo>
                  <a:lnTo>
                    <a:pt x="3975044" y="67508"/>
                  </a:lnTo>
                  <a:lnTo>
                    <a:pt x="3951351" y="32384"/>
                  </a:lnTo>
                  <a:lnTo>
                    <a:pt x="3916227" y="8691"/>
                  </a:lnTo>
                  <a:lnTo>
                    <a:pt x="387324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1696" y="4721605"/>
              <a:ext cx="2654300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2072" y="5102301"/>
              <a:ext cx="2706243" cy="305104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81933" y="2283917"/>
            <a:ext cx="7972425" cy="1016000"/>
            <a:chOff x="3781933" y="2283917"/>
            <a:chExt cx="7972425" cy="101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933" y="2283917"/>
              <a:ext cx="7972171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5129" y="2750819"/>
              <a:ext cx="3609212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833" y="1756410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9833" y="2948177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9833" y="4112514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9833" y="5276850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0" y="82296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45258" y="2015998"/>
            <a:ext cx="6541008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914" y="549859"/>
            <a:ext cx="4834128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208" y="3210650"/>
            <a:ext cx="773901" cy="2908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5258" y="3206826"/>
            <a:ext cx="3346196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716" y="4134192"/>
            <a:ext cx="775046" cy="7765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45258" y="4371721"/>
            <a:ext cx="2282063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724" y="5298528"/>
            <a:ext cx="772401" cy="7724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5258" y="5536082"/>
            <a:ext cx="5333238" cy="3051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3369" y="1785301"/>
            <a:ext cx="769740" cy="76517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1631899"/>
            <a:ext cx="6628765" cy="1097915"/>
            <a:chOff x="5240146" y="1631899"/>
            <a:chExt cx="6628765" cy="1097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4718" y="1631899"/>
              <a:ext cx="6395211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1998218"/>
              <a:ext cx="662825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363978"/>
              <a:ext cx="4268724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240146" y="2958033"/>
            <a:ext cx="6289040" cy="1464310"/>
            <a:chOff x="5240146" y="2958033"/>
            <a:chExt cx="6289040" cy="146431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8" y="2958033"/>
              <a:ext cx="6284340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324479"/>
              <a:ext cx="212178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85024" y="3324479"/>
              <a:ext cx="26289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60284" y="3324479"/>
              <a:ext cx="21103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1301" y="3324479"/>
              <a:ext cx="83248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0146" y="3690238"/>
              <a:ext cx="587476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0146" y="4055948"/>
              <a:ext cx="5467350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36681" y="4055948"/>
              <a:ext cx="164592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48105" y="1947621"/>
            <a:ext cx="2217547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7834" y="3007486"/>
            <a:ext cx="6575425" cy="1097915"/>
            <a:chOff x="4267834" y="3007486"/>
            <a:chExt cx="6575425" cy="109791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67834" y="3007486"/>
              <a:ext cx="6533388" cy="3657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834" y="3372942"/>
              <a:ext cx="6575171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834" y="3739260"/>
              <a:ext cx="1397253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834" y="2313432"/>
            <a:ext cx="1996059" cy="54863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5423" y="2016251"/>
            <a:ext cx="2909570" cy="2911475"/>
            <a:chOff x="725423" y="2016251"/>
            <a:chExt cx="2909570" cy="29114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567" y="2025395"/>
              <a:ext cx="2891028" cy="28925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9995" y="2020823"/>
              <a:ext cx="2900680" cy="2901950"/>
            </a:xfrm>
            <a:custGeom>
              <a:avLst/>
              <a:gdLst/>
              <a:ahLst/>
              <a:cxnLst/>
              <a:rect l="l" t="t" r="r" b="b"/>
              <a:pathLst>
                <a:path w="2900679" h="2901950">
                  <a:moveTo>
                    <a:pt x="1450340" y="0"/>
                  </a:moveTo>
                  <a:lnTo>
                    <a:pt x="1524889" y="2031"/>
                  </a:lnTo>
                  <a:lnTo>
                    <a:pt x="1598422" y="7620"/>
                  </a:lnTo>
                  <a:lnTo>
                    <a:pt x="1671320" y="16763"/>
                  </a:lnTo>
                  <a:lnTo>
                    <a:pt x="1742567" y="29463"/>
                  </a:lnTo>
                  <a:lnTo>
                    <a:pt x="1812671" y="45847"/>
                  </a:lnTo>
                  <a:lnTo>
                    <a:pt x="1881505" y="65277"/>
                  </a:lnTo>
                  <a:lnTo>
                    <a:pt x="1948815" y="88011"/>
                  </a:lnTo>
                  <a:lnTo>
                    <a:pt x="2014601" y="113918"/>
                  </a:lnTo>
                  <a:lnTo>
                    <a:pt x="2078990" y="142875"/>
                  </a:lnTo>
                  <a:lnTo>
                    <a:pt x="2141601" y="175133"/>
                  </a:lnTo>
                  <a:lnTo>
                    <a:pt x="2202053" y="210185"/>
                  </a:lnTo>
                  <a:lnTo>
                    <a:pt x="2260981" y="248030"/>
                  </a:lnTo>
                  <a:lnTo>
                    <a:pt x="2317877" y="288289"/>
                  </a:lnTo>
                  <a:lnTo>
                    <a:pt x="2372487" y="331215"/>
                  </a:lnTo>
                  <a:lnTo>
                    <a:pt x="2425446" y="377063"/>
                  </a:lnTo>
                  <a:lnTo>
                    <a:pt x="2475611" y="425196"/>
                  </a:lnTo>
                  <a:lnTo>
                    <a:pt x="2523744" y="475361"/>
                  </a:lnTo>
                  <a:lnTo>
                    <a:pt x="2569083" y="527938"/>
                  </a:lnTo>
                  <a:lnTo>
                    <a:pt x="2612136" y="582802"/>
                  </a:lnTo>
                  <a:lnTo>
                    <a:pt x="2652776" y="639826"/>
                  </a:lnTo>
                  <a:lnTo>
                    <a:pt x="2690622" y="698753"/>
                  </a:lnTo>
                  <a:lnTo>
                    <a:pt x="2725166" y="759587"/>
                  </a:lnTo>
                  <a:lnTo>
                    <a:pt x="2757424" y="822071"/>
                  </a:lnTo>
                  <a:lnTo>
                    <a:pt x="2786507" y="886205"/>
                  </a:lnTo>
                  <a:lnTo>
                    <a:pt x="2812415" y="952373"/>
                  </a:lnTo>
                  <a:lnTo>
                    <a:pt x="2835148" y="1019555"/>
                  </a:lnTo>
                  <a:lnTo>
                    <a:pt x="2854579" y="1088516"/>
                  </a:lnTo>
                  <a:lnTo>
                    <a:pt x="2870962" y="1158621"/>
                  </a:lnTo>
                  <a:lnTo>
                    <a:pt x="2883662" y="1230249"/>
                  </a:lnTo>
                  <a:lnTo>
                    <a:pt x="2892806" y="1302639"/>
                  </a:lnTo>
                  <a:lnTo>
                    <a:pt x="2898394" y="1376299"/>
                  </a:lnTo>
                  <a:lnTo>
                    <a:pt x="2900426" y="1451228"/>
                  </a:lnTo>
                  <a:lnTo>
                    <a:pt x="2898394" y="1525651"/>
                  </a:lnTo>
                  <a:lnTo>
                    <a:pt x="2892806" y="1599311"/>
                  </a:lnTo>
                  <a:lnTo>
                    <a:pt x="2883662" y="1672082"/>
                  </a:lnTo>
                  <a:lnTo>
                    <a:pt x="2870962" y="1743456"/>
                  </a:lnTo>
                  <a:lnTo>
                    <a:pt x="2854579" y="1813814"/>
                  </a:lnTo>
                  <a:lnTo>
                    <a:pt x="2835148" y="1882394"/>
                  </a:lnTo>
                  <a:lnTo>
                    <a:pt x="2812415" y="1950084"/>
                  </a:lnTo>
                  <a:lnTo>
                    <a:pt x="2786507" y="2015744"/>
                  </a:lnTo>
                  <a:lnTo>
                    <a:pt x="2757424" y="2080259"/>
                  </a:lnTo>
                  <a:lnTo>
                    <a:pt x="2725166" y="2142744"/>
                  </a:lnTo>
                  <a:lnTo>
                    <a:pt x="2690622" y="2203196"/>
                  </a:lnTo>
                  <a:lnTo>
                    <a:pt x="2652776" y="2262124"/>
                  </a:lnTo>
                  <a:lnTo>
                    <a:pt x="2612136" y="2319147"/>
                  </a:lnTo>
                  <a:lnTo>
                    <a:pt x="2569083" y="2374011"/>
                  </a:lnTo>
                  <a:lnTo>
                    <a:pt x="2523744" y="2426589"/>
                  </a:lnTo>
                  <a:lnTo>
                    <a:pt x="2475611" y="2477135"/>
                  </a:lnTo>
                  <a:lnTo>
                    <a:pt x="2425446" y="2524887"/>
                  </a:lnTo>
                  <a:lnTo>
                    <a:pt x="2372487" y="2570734"/>
                  </a:lnTo>
                  <a:lnTo>
                    <a:pt x="2317877" y="2613660"/>
                  </a:lnTo>
                  <a:lnTo>
                    <a:pt x="2260981" y="2654300"/>
                  </a:lnTo>
                  <a:lnTo>
                    <a:pt x="2202053" y="2691765"/>
                  </a:lnTo>
                  <a:lnTo>
                    <a:pt x="2141601" y="2726817"/>
                  </a:lnTo>
                  <a:lnTo>
                    <a:pt x="2078990" y="2759075"/>
                  </a:lnTo>
                  <a:lnTo>
                    <a:pt x="2014601" y="2788158"/>
                  </a:lnTo>
                  <a:lnTo>
                    <a:pt x="1948815" y="2813939"/>
                  </a:lnTo>
                  <a:lnTo>
                    <a:pt x="1881505" y="2836672"/>
                  </a:lnTo>
                  <a:lnTo>
                    <a:pt x="1812671" y="2856230"/>
                  </a:lnTo>
                  <a:lnTo>
                    <a:pt x="1742567" y="2872486"/>
                  </a:lnTo>
                  <a:lnTo>
                    <a:pt x="1670939" y="2885186"/>
                  </a:lnTo>
                  <a:lnTo>
                    <a:pt x="1598422" y="2894457"/>
                  </a:lnTo>
                  <a:lnTo>
                    <a:pt x="1524889" y="2899918"/>
                  </a:lnTo>
                  <a:lnTo>
                    <a:pt x="1450340" y="2901950"/>
                  </a:lnTo>
                  <a:lnTo>
                    <a:pt x="1375918" y="2899918"/>
                  </a:lnTo>
                  <a:lnTo>
                    <a:pt x="1302258" y="2894457"/>
                  </a:lnTo>
                  <a:lnTo>
                    <a:pt x="1229487" y="2885186"/>
                  </a:lnTo>
                  <a:lnTo>
                    <a:pt x="1158113" y="2872486"/>
                  </a:lnTo>
                  <a:lnTo>
                    <a:pt x="1088136" y="2856230"/>
                  </a:lnTo>
                  <a:lnTo>
                    <a:pt x="1019175" y="2836672"/>
                  </a:lnTo>
                  <a:lnTo>
                    <a:pt x="951484" y="2813939"/>
                  </a:lnTo>
                  <a:lnTo>
                    <a:pt x="885825" y="2788158"/>
                  </a:lnTo>
                  <a:lnTo>
                    <a:pt x="821690" y="2759075"/>
                  </a:lnTo>
                  <a:lnTo>
                    <a:pt x="759206" y="2726817"/>
                  </a:lnTo>
                  <a:lnTo>
                    <a:pt x="698373" y="2691765"/>
                  </a:lnTo>
                  <a:lnTo>
                    <a:pt x="639445" y="2654300"/>
                  </a:lnTo>
                  <a:lnTo>
                    <a:pt x="582422" y="2613660"/>
                  </a:lnTo>
                  <a:lnTo>
                    <a:pt x="527913" y="2570734"/>
                  </a:lnTo>
                  <a:lnTo>
                    <a:pt x="475361" y="2524887"/>
                  </a:lnTo>
                  <a:lnTo>
                    <a:pt x="424815" y="2476754"/>
                  </a:lnTo>
                  <a:lnTo>
                    <a:pt x="376631" y="2426589"/>
                  </a:lnTo>
                  <a:lnTo>
                    <a:pt x="331241" y="2374011"/>
                  </a:lnTo>
                  <a:lnTo>
                    <a:pt x="288251" y="2319147"/>
                  </a:lnTo>
                  <a:lnTo>
                    <a:pt x="247637" y="2262124"/>
                  </a:lnTo>
                  <a:lnTo>
                    <a:pt x="209816" y="2203196"/>
                  </a:lnTo>
                  <a:lnTo>
                    <a:pt x="175183" y="2142744"/>
                  </a:lnTo>
                  <a:lnTo>
                    <a:pt x="142925" y="2080259"/>
                  </a:lnTo>
                  <a:lnTo>
                    <a:pt x="113868" y="2015744"/>
                  </a:lnTo>
                  <a:lnTo>
                    <a:pt x="87985" y="1950084"/>
                  </a:lnTo>
                  <a:lnTo>
                    <a:pt x="65290" y="1882394"/>
                  </a:lnTo>
                  <a:lnTo>
                    <a:pt x="45783" y="1813814"/>
                  </a:lnTo>
                  <a:lnTo>
                    <a:pt x="29464" y="1743456"/>
                  </a:lnTo>
                  <a:lnTo>
                    <a:pt x="16713" y="1672082"/>
                  </a:lnTo>
                  <a:lnTo>
                    <a:pt x="7556" y="1599311"/>
                  </a:lnTo>
                  <a:lnTo>
                    <a:pt x="1993" y="1525651"/>
                  </a:lnTo>
                  <a:lnTo>
                    <a:pt x="0" y="1451228"/>
                  </a:lnTo>
                  <a:lnTo>
                    <a:pt x="1993" y="1376299"/>
                  </a:lnTo>
                  <a:lnTo>
                    <a:pt x="7556" y="1302639"/>
                  </a:lnTo>
                  <a:lnTo>
                    <a:pt x="16713" y="1230249"/>
                  </a:lnTo>
                  <a:lnTo>
                    <a:pt x="29464" y="1158621"/>
                  </a:lnTo>
                  <a:lnTo>
                    <a:pt x="45783" y="1088516"/>
                  </a:lnTo>
                  <a:lnTo>
                    <a:pt x="65290" y="1019555"/>
                  </a:lnTo>
                  <a:lnTo>
                    <a:pt x="87985" y="952373"/>
                  </a:lnTo>
                  <a:lnTo>
                    <a:pt x="113868" y="886205"/>
                  </a:lnTo>
                  <a:lnTo>
                    <a:pt x="142938" y="822071"/>
                  </a:lnTo>
                  <a:lnTo>
                    <a:pt x="175171" y="759587"/>
                  </a:lnTo>
                  <a:lnTo>
                    <a:pt x="209816" y="698753"/>
                  </a:lnTo>
                  <a:lnTo>
                    <a:pt x="247637" y="639826"/>
                  </a:lnTo>
                  <a:lnTo>
                    <a:pt x="288251" y="582802"/>
                  </a:lnTo>
                  <a:lnTo>
                    <a:pt x="331241" y="527938"/>
                  </a:lnTo>
                  <a:lnTo>
                    <a:pt x="376631" y="475361"/>
                  </a:lnTo>
                  <a:lnTo>
                    <a:pt x="424815" y="425196"/>
                  </a:lnTo>
                  <a:lnTo>
                    <a:pt x="475361" y="377063"/>
                  </a:lnTo>
                  <a:lnTo>
                    <a:pt x="527913" y="331215"/>
                  </a:lnTo>
                  <a:lnTo>
                    <a:pt x="582422" y="288289"/>
                  </a:lnTo>
                  <a:lnTo>
                    <a:pt x="639445" y="247650"/>
                  </a:lnTo>
                  <a:lnTo>
                    <a:pt x="698373" y="210185"/>
                  </a:lnTo>
                  <a:lnTo>
                    <a:pt x="759206" y="175133"/>
                  </a:lnTo>
                  <a:lnTo>
                    <a:pt x="821690" y="142875"/>
                  </a:lnTo>
                  <a:lnTo>
                    <a:pt x="885825" y="113918"/>
                  </a:lnTo>
                  <a:lnTo>
                    <a:pt x="951484" y="88011"/>
                  </a:lnTo>
                  <a:lnTo>
                    <a:pt x="1019175" y="65277"/>
                  </a:lnTo>
                  <a:lnTo>
                    <a:pt x="1088136" y="45847"/>
                  </a:lnTo>
                  <a:lnTo>
                    <a:pt x="1158113" y="29463"/>
                  </a:lnTo>
                  <a:lnTo>
                    <a:pt x="1229487" y="16763"/>
                  </a:lnTo>
                  <a:lnTo>
                    <a:pt x="1302258" y="7620"/>
                  </a:lnTo>
                  <a:lnTo>
                    <a:pt x="1375918" y="1650"/>
                  </a:lnTo>
                  <a:lnTo>
                    <a:pt x="1450340" y="0"/>
                  </a:lnTo>
                  <a:close/>
                </a:path>
              </a:pathLst>
            </a:custGeom>
            <a:ln w="914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9252712" cy="685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3553586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576829"/>
            <a:ext cx="6172200" cy="731520"/>
            <a:chOff x="5096002" y="2576829"/>
            <a:chExt cx="6172200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574" y="2576829"/>
              <a:ext cx="616724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942285"/>
              <a:ext cx="3088767" cy="36606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3537203"/>
            <a:ext cx="6744334" cy="731520"/>
            <a:chOff x="5096002" y="3537203"/>
            <a:chExt cx="6744334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0574" y="3537203"/>
              <a:ext cx="673950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902963"/>
              <a:ext cx="3703954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6228" y="1632046"/>
            <a:ext cx="2987391" cy="357542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8589" y="4760036"/>
            <a:ext cx="3795395" cy="610870"/>
            <a:chOff x="1418589" y="4760036"/>
            <a:chExt cx="3795395" cy="61087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8589" y="4760036"/>
              <a:ext cx="3795141" cy="305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9629" y="5065522"/>
              <a:ext cx="2322322" cy="3047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319" y="4760036"/>
            <a:ext cx="374777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6167" y="549859"/>
            <a:ext cx="8132953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34031" y="1845420"/>
            <a:ext cx="2030693" cy="23933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90108" y="1849575"/>
            <a:ext cx="2303923" cy="238922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94096" y="2283917"/>
            <a:ext cx="6663690" cy="1016000"/>
            <a:chOff x="5094096" y="2283917"/>
            <a:chExt cx="6663690" cy="101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4096" y="2283917"/>
              <a:ext cx="66634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8117" y="2750819"/>
              <a:ext cx="4085971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707" y="2750820"/>
            <a:ext cx="990434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6804" y="1849540"/>
            <a:ext cx="2389299" cy="2389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101" y="4569586"/>
            <a:ext cx="1734312" cy="304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6421" y="4922646"/>
            <a:ext cx="44907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Notices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changes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configuration,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R="49530" algn="ct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classpath.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4742" y="4569586"/>
            <a:ext cx="2591943" cy="304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19645" y="4921122"/>
            <a:ext cx="4243705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Makes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assumptions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you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want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175" algn="ctr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achieve.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3852" y="1849611"/>
            <a:ext cx="2592273" cy="238499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6960" y="549859"/>
            <a:ext cx="764222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792" y="2750820"/>
            <a:ext cx="667613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7500" y="549859"/>
            <a:ext cx="661771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9620" y="1571244"/>
            <a:ext cx="6590030" cy="3789045"/>
            <a:chOff x="4579620" y="1571244"/>
            <a:chExt cx="6590030" cy="3789045"/>
          </a:xfrm>
        </p:grpSpPr>
        <p:sp>
          <p:nvSpPr>
            <p:cNvPr id="4" name="object 4"/>
            <p:cNvSpPr/>
            <p:nvPr/>
          </p:nvSpPr>
          <p:spPr>
            <a:xfrm>
              <a:off x="4608576" y="1600200"/>
              <a:ext cx="6532245" cy="3731260"/>
            </a:xfrm>
            <a:custGeom>
              <a:avLst/>
              <a:gdLst/>
              <a:ahLst/>
              <a:cxnLst/>
              <a:rect l="l" t="t" r="r" b="b"/>
              <a:pathLst>
                <a:path w="6532245" h="3731260">
                  <a:moveTo>
                    <a:pt x="0" y="621791"/>
                  </a:moveTo>
                  <a:lnTo>
                    <a:pt x="1870" y="573199"/>
                  </a:lnTo>
                  <a:lnTo>
                    <a:pt x="7390" y="525629"/>
                  </a:lnTo>
                  <a:lnTo>
                    <a:pt x="16421" y="479220"/>
                  </a:lnTo>
                  <a:lnTo>
                    <a:pt x="28825" y="434110"/>
                  </a:lnTo>
                  <a:lnTo>
                    <a:pt x="44464" y="390438"/>
                  </a:lnTo>
                  <a:lnTo>
                    <a:pt x="63199" y="348342"/>
                  </a:lnTo>
                  <a:lnTo>
                    <a:pt x="84892" y="307960"/>
                  </a:lnTo>
                  <a:lnTo>
                    <a:pt x="109405" y="269431"/>
                  </a:lnTo>
                  <a:lnTo>
                    <a:pt x="136600" y="232892"/>
                  </a:lnTo>
                  <a:lnTo>
                    <a:pt x="166338" y="198481"/>
                  </a:lnTo>
                  <a:lnTo>
                    <a:pt x="198481" y="166338"/>
                  </a:lnTo>
                  <a:lnTo>
                    <a:pt x="232892" y="136600"/>
                  </a:lnTo>
                  <a:lnTo>
                    <a:pt x="269431" y="109405"/>
                  </a:lnTo>
                  <a:lnTo>
                    <a:pt x="307960" y="84892"/>
                  </a:lnTo>
                  <a:lnTo>
                    <a:pt x="348342" y="63199"/>
                  </a:lnTo>
                  <a:lnTo>
                    <a:pt x="390438" y="44464"/>
                  </a:lnTo>
                  <a:lnTo>
                    <a:pt x="434110" y="28825"/>
                  </a:lnTo>
                  <a:lnTo>
                    <a:pt x="479220" y="16421"/>
                  </a:lnTo>
                  <a:lnTo>
                    <a:pt x="525629" y="7390"/>
                  </a:lnTo>
                  <a:lnTo>
                    <a:pt x="573199" y="1870"/>
                  </a:lnTo>
                  <a:lnTo>
                    <a:pt x="621791" y="0"/>
                  </a:lnTo>
                  <a:lnTo>
                    <a:pt x="5910072" y="0"/>
                  </a:lnTo>
                  <a:lnTo>
                    <a:pt x="5958664" y="1870"/>
                  </a:lnTo>
                  <a:lnTo>
                    <a:pt x="6006234" y="7390"/>
                  </a:lnTo>
                  <a:lnTo>
                    <a:pt x="6052643" y="16421"/>
                  </a:lnTo>
                  <a:lnTo>
                    <a:pt x="6097753" y="28825"/>
                  </a:lnTo>
                  <a:lnTo>
                    <a:pt x="6141425" y="44464"/>
                  </a:lnTo>
                  <a:lnTo>
                    <a:pt x="6183521" y="63199"/>
                  </a:lnTo>
                  <a:lnTo>
                    <a:pt x="6223903" y="84892"/>
                  </a:lnTo>
                  <a:lnTo>
                    <a:pt x="6262432" y="109405"/>
                  </a:lnTo>
                  <a:lnTo>
                    <a:pt x="6298971" y="136600"/>
                  </a:lnTo>
                  <a:lnTo>
                    <a:pt x="6333382" y="166338"/>
                  </a:lnTo>
                  <a:lnTo>
                    <a:pt x="6365525" y="198481"/>
                  </a:lnTo>
                  <a:lnTo>
                    <a:pt x="6395263" y="232892"/>
                  </a:lnTo>
                  <a:lnTo>
                    <a:pt x="6422458" y="269431"/>
                  </a:lnTo>
                  <a:lnTo>
                    <a:pt x="6446971" y="307960"/>
                  </a:lnTo>
                  <a:lnTo>
                    <a:pt x="6468664" y="348342"/>
                  </a:lnTo>
                  <a:lnTo>
                    <a:pt x="6487399" y="390438"/>
                  </a:lnTo>
                  <a:lnTo>
                    <a:pt x="6503038" y="434110"/>
                  </a:lnTo>
                  <a:lnTo>
                    <a:pt x="6515442" y="479220"/>
                  </a:lnTo>
                  <a:lnTo>
                    <a:pt x="6524473" y="525629"/>
                  </a:lnTo>
                  <a:lnTo>
                    <a:pt x="6529993" y="573199"/>
                  </a:lnTo>
                  <a:lnTo>
                    <a:pt x="6531864" y="621791"/>
                  </a:lnTo>
                  <a:lnTo>
                    <a:pt x="6531864" y="3108960"/>
                  </a:lnTo>
                  <a:lnTo>
                    <a:pt x="6529993" y="3157552"/>
                  </a:lnTo>
                  <a:lnTo>
                    <a:pt x="6524473" y="3205122"/>
                  </a:lnTo>
                  <a:lnTo>
                    <a:pt x="6515442" y="3251531"/>
                  </a:lnTo>
                  <a:lnTo>
                    <a:pt x="6503038" y="3296641"/>
                  </a:lnTo>
                  <a:lnTo>
                    <a:pt x="6487399" y="3340313"/>
                  </a:lnTo>
                  <a:lnTo>
                    <a:pt x="6468664" y="3382409"/>
                  </a:lnTo>
                  <a:lnTo>
                    <a:pt x="6446971" y="3422791"/>
                  </a:lnTo>
                  <a:lnTo>
                    <a:pt x="6422458" y="3461320"/>
                  </a:lnTo>
                  <a:lnTo>
                    <a:pt x="6395263" y="3497859"/>
                  </a:lnTo>
                  <a:lnTo>
                    <a:pt x="6365525" y="3532270"/>
                  </a:lnTo>
                  <a:lnTo>
                    <a:pt x="6333382" y="3564413"/>
                  </a:lnTo>
                  <a:lnTo>
                    <a:pt x="6298971" y="3594151"/>
                  </a:lnTo>
                  <a:lnTo>
                    <a:pt x="6262432" y="3621346"/>
                  </a:lnTo>
                  <a:lnTo>
                    <a:pt x="6223903" y="3645859"/>
                  </a:lnTo>
                  <a:lnTo>
                    <a:pt x="6183521" y="3667552"/>
                  </a:lnTo>
                  <a:lnTo>
                    <a:pt x="6141425" y="3686287"/>
                  </a:lnTo>
                  <a:lnTo>
                    <a:pt x="6097753" y="3701926"/>
                  </a:lnTo>
                  <a:lnTo>
                    <a:pt x="6052643" y="3714330"/>
                  </a:lnTo>
                  <a:lnTo>
                    <a:pt x="6006234" y="3723361"/>
                  </a:lnTo>
                  <a:lnTo>
                    <a:pt x="5958664" y="3728881"/>
                  </a:lnTo>
                  <a:lnTo>
                    <a:pt x="5910072" y="3730752"/>
                  </a:lnTo>
                  <a:lnTo>
                    <a:pt x="621791" y="3730752"/>
                  </a:lnTo>
                  <a:lnTo>
                    <a:pt x="573199" y="3728881"/>
                  </a:lnTo>
                  <a:lnTo>
                    <a:pt x="525629" y="3723361"/>
                  </a:lnTo>
                  <a:lnTo>
                    <a:pt x="479220" y="3714330"/>
                  </a:lnTo>
                  <a:lnTo>
                    <a:pt x="434110" y="3701926"/>
                  </a:lnTo>
                  <a:lnTo>
                    <a:pt x="390438" y="3686287"/>
                  </a:lnTo>
                  <a:lnTo>
                    <a:pt x="348342" y="3667552"/>
                  </a:lnTo>
                  <a:lnTo>
                    <a:pt x="307960" y="3645859"/>
                  </a:lnTo>
                  <a:lnTo>
                    <a:pt x="269431" y="3621346"/>
                  </a:lnTo>
                  <a:lnTo>
                    <a:pt x="232892" y="3594151"/>
                  </a:lnTo>
                  <a:lnTo>
                    <a:pt x="198481" y="3564413"/>
                  </a:lnTo>
                  <a:lnTo>
                    <a:pt x="166338" y="3532270"/>
                  </a:lnTo>
                  <a:lnTo>
                    <a:pt x="136600" y="3497859"/>
                  </a:lnTo>
                  <a:lnTo>
                    <a:pt x="109405" y="3461320"/>
                  </a:lnTo>
                  <a:lnTo>
                    <a:pt x="84892" y="3422791"/>
                  </a:lnTo>
                  <a:lnTo>
                    <a:pt x="63199" y="3382409"/>
                  </a:lnTo>
                  <a:lnTo>
                    <a:pt x="44464" y="3340313"/>
                  </a:lnTo>
                  <a:lnTo>
                    <a:pt x="28825" y="3296641"/>
                  </a:lnTo>
                  <a:lnTo>
                    <a:pt x="16421" y="3251531"/>
                  </a:lnTo>
                  <a:lnTo>
                    <a:pt x="7390" y="3205122"/>
                  </a:lnTo>
                  <a:lnTo>
                    <a:pt x="1870" y="3157552"/>
                  </a:lnTo>
                  <a:lnTo>
                    <a:pt x="0" y="3108960"/>
                  </a:lnTo>
                  <a:lnTo>
                    <a:pt x="0" y="621791"/>
                  </a:lnTo>
                  <a:close/>
                </a:path>
                <a:path w="6532245" h="3731260">
                  <a:moveTo>
                    <a:pt x="565403" y="977391"/>
                  </a:moveTo>
                  <a:lnTo>
                    <a:pt x="568247" y="928101"/>
                  </a:lnTo>
                  <a:lnTo>
                    <a:pt x="576566" y="880481"/>
                  </a:lnTo>
                  <a:lnTo>
                    <a:pt x="590044" y="834847"/>
                  </a:lnTo>
                  <a:lnTo>
                    <a:pt x="608363" y="791518"/>
                  </a:lnTo>
                  <a:lnTo>
                    <a:pt x="631206" y="750811"/>
                  </a:lnTo>
                  <a:lnTo>
                    <a:pt x="658256" y="713042"/>
                  </a:lnTo>
                  <a:lnTo>
                    <a:pt x="689197" y="678529"/>
                  </a:lnTo>
                  <a:lnTo>
                    <a:pt x="723710" y="647588"/>
                  </a:lnTo>
                  <a:lnTo>
                    <a:pt x="761479" y="620538"/>
                  </a:lnTo>
                  <a:lnTo>
                    <a:pt x="802186" y="597695"/>
                  </a:lnTo>
                  <a:lnTo>
                    <a:pt x="845515" y="579376"/>
                  </a:lnTo>
                  <a:lnTo>
                    <a:pt x="891149" y="565898"/>
                  </a:lnTo>
                  <a:lnTo>
                    <a:pt x="938769" y="557579"/>
                  </a:lnTo>
                  <a:lnTo>
                    <a:pt x="988060" y="554736"/>
                  </a:lnTo>
                  <a:lnTo>
                    <a:pt x="5592572" y="554736"/>
                  </a:lnTo>
                  <a:lnTo>
                    <a:pt x="5641862" y="557579"/>
                  </a:lnTo>
                  <a:lnTo>
                    <a:pt x="5689482" y="565898"/>
                  </a:lnTo>
                  <a:lnTo>
                    <a:pt x="5735116" y="579376"/>
                  </a:lnTo>
                  <a:lnTo>
                    <a:pt x="5778445" y="597695"/>
                  </a:lnTo>
                  <a:lnTo>
                    <a:pt x="5819152" y="620538"/>
                  </a:lnTo>
                  <a:lnTo>
                    <a:pt x="5856921" y="647588"/>
                  </a:lnTo>
                  <a:lnTo>
                    <a:pt x="5891434" y="678529"/>
                  </a:lnTo>
                  <a:lnTo>
                    <a:pt x="5922375" y="713042"/>
                  </a:lnTo>
                  <a:lnTo>
                    <a:pt x="5949425" y="750811"/>
                  </a:lnTo>
                  <a:lnTo>
                    <a:pt x="5972268" y="791518"/>
                  </a:lnTo>
                  <a:lnTo>
                    <a:pt x="5990587" y="834847"/>
                  </a:lnTo>
                  <a:lnTo>
                    <a:pt x="6004065" y="880481"/>
                  </a:lnTo>
                  <a:lnTo>
                    <a:pt x="6012384" y="928101"/>
                  </a:lnTo>
                  <a:lnTo>
                    <a:pt x="6015228" y="977391"/>
                  </a:lnTo>
                  <a:lnTo>
                    <a:pt x="6015228" y="2668016"/>
                  </a:lnTo>
                  <a:lnTo>
                    <a:pt x="6012384" y="2717306"/>
                  </a:lnTo>
                  <a:lnTo>
                    <a:pt x="6004065" y="2764926"/>
                  </a:lnTo>
                  <a:lnTo>
                    <a:pt x="5990587" y="2810560"/>
                  </a:lnTo>
                  <a:lnTo>
                    <a:pt x="5972268" y="2853889"/>
                  </a:lnTo>
                  <a:lnTo>
                    <a:pt x="5949425" y="2894596"/>
                  </a:lnTo>
                  <a:lnTo>
                    <a:pt x="5922375" y="2932365"/>
                  </a:lnTo>
                  <a:lnTo>
                    <a:pt x="5891434" y="2966878"/>
                  </a:lnTo>
                  <a:lnTo>
                    <a:pt x="5856921" y="2997819"/>
                  </a:lnTo>
                  <a:lnTo>
                    <a:pt x="5819152" y="3024869"/>
                  </a:lnTo>
                  <a:lnTo>
                    <a:pt x="5778445" y="3047712"/>
                  </a:lnTo>
                  <a:lnTo>
                    <a:pt x="5735116" y="3066031"/>
                  </a:lnTo>
                  <a:lnTo>
                    <a:pt x="5689482" y="3079509"/>
                  </a:lnTo>
                  <a:lnTo>
                    <a:pt x="5641862" y="3087828"/>
                  </a:lnTo>
                  <a:lnTo>
                    <a:pt x="5592572" y="3090672"/>
                  </a:lnTo>
                  <a:lnTo>
                    <a:pt x="988060" y="3090672"/>
                  </a:lnTo>
                  <a:lnTo>
                    <a:pt x="938769" y="3087828"/>
                  </a:lnTo>
                  <a:lnTo>
                    <a:pt x="891149" y="3079509"/>
                  </a:lnTo>
                  <a:lnTo>
                    <a:pt x="845515" y="3066031"/>
                  </a:lnTo>
                  <a:lnTo>
                    <a:pt x="802186" y="3047712"/>
                  </a:lnTo>
                  <a:lnTo>
                    <a:pt x="761479" y="3024869"/>
                  </a:lnTo>
                  <a:lnTo>
                    <a:pt x="723710" y="2997819"/>
                  </a:lnTo>
                  <a:lnTo>
                    <a:pt x="689197" y="2966878"/>
                  </a:lnTo>
                  <a:lnTo>
                    <a:pt x="658256" y="2932365"/>
                  </a:lnTo>
                  <a:lnTo>
                    <a:pt x="631206" y="2894596"/>
                  </a:lnTo>
                  <a:lnTo>
                    <a:pt x="608363" y="2853889"/>
                  </a:lnTo>
                  <a:lnTo>
                    <a:pt x="590044" y="2810560"/>
                  </a:lnTo>
                  <a:lnTo>
                    <a:pt x="576566" y="2764926"/>
                  </a:lnTo>
                  <a:lnTo>
                    <a:pt x="568247" y="2717306"/>
                  </a:lnTo>
                  <a:lnTo>
                    <a:pt x="565403" y="2668016"/>
                  </a:lnTo>
                  <a:lnTo>
                    <a:pt x="565403" y="977391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6264" y="3061716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1" y="0"/>
                  </a:moveTo>
                  <a:lnTo>
                    <a:pt x="158495" y="0"/>
                  </a:ln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6"/>
                  </a:lnTo>
                  <a:lnTo>
                    <a:pt x="0" y="792480"/>
                  </a:lnTo>
                  <a:lnTo>
                    <a:pt x="8083" y="842564"/>
                  </a:lnTo>
                  <a:lnTo>
                    <a:pt x="30589" y="886071"/>
                  </a:lnTo>
                  <a:lnTo>
                    <a:pt x="64904" y="920386"/>
                  </a:lnTo>
                  <a:lnTo>
                    <a:pt x="108411" y="942892"/>
                  </a:lnTo>
                  <a:lnTo>
                    <a:pt x="158495" y="950976"/>
                  </a:lnTo>
                  <a:lnTo>
                    <a:pt x="2366771" y="950976"/>
                  </a:lnTo>
                  <a:lnTo>
                    <a:pt x="2416856" y="942892"/>
                  </a:lnTo>
                  <a:lnTo>
                    <a:pt x="2460363" y="920386"/>
                  </a:lnTo>
                  <a:lnTo>
                    <a:pt x="2494678" y="886071"/>
                  </a:lnTo>
                  <a:lnTo>
                    <a:pt x="2517184" y="842564"/>
                  </a:lnTo>
                  <a:lnTo>
                    <a:pt x="2525267" y="792480"/>
                  </a:lnTo>
                  <a:lnTo>
                    <a:pt x="2525267" y="158496"/>
                  </a:lnTo>
                  <a:lnTo>
                    <a:pt x="2517184" y="108411"/>
                  </a:lnTo>
                  <a:lnTo>
                    <a:pt x="2494678" y="64904"/>
                  </a:lnTo>
                  <a:lnTo>
                    <a:pt x="2460363" y="30589"/>
                  </a:lnTo>
                  <a:lnTo>
                    <a:pt x="2416856" y="8083"/>
                  </a:lnTo>
                  <a:lnTo>
                    <a:pt x="236677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3641" y="3400679"/>
              <a:ext cx="928331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8145" y="1730629"/>
              <a:ext cx="164147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7736" y="2191512"/>
              <a:ext cx="2365629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24889" y="3085210"/>
            <a:ext cx="6281420" cy="584835"/>
            <a:chOff x="1024889" y="3085210"/>
            <a:chExt cx="6281420" cy="5848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9381" y="3085210"/>
              <a:ext cx="1837563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4889" y="3363467"/>
              <a:ext cx="6281420" cy="306705"/>
            </a:xfrm>
            <a:custGeom>
              <a:avLst/>
              <a:gdLst/>
              <a:ahLst/>
              <a:cxnLst/>
              <a:rect l="l" t="t" r="r" b="b"/>
              <a:pathLst>
                <a:path w="6281420" h="306704">
                  <a:moveTo>
                    <a:pt x="5975095" y="0"/>
                  </a:moveTo>
                  <a:lnTo>
                    <a:pt x="5975095" y="306324"/>
                  </a:lnTo>
                  <a:lnTo>
                    <a:pt x="6179311" y="204216"/>
                  </a:lnTo>
                  <a:lnTo>
                    <a:pt x="6026150" y="204216"/>
                  </a:lnTo>
                  <a:lnTo>
                    <a:pt x="6026150" y="102108"/>
                  </a:lnTo>
                  <a:lnTo>
                    <a:pt x="6179312" y="102108"/>
                  </a:lnTo>
                  <a:lnTo>
                    <a:pt x="5975095" y="0"/>
                  </a:lnTo>
                  <a:close/>
                </a:path>
                <a:path w="6281420" h="306704">
                  <a:moveTo>
                    <a:pt x="5975095" y="102108"/>
                  </a:moveTo>
                  <a:lnTo>
                    <a:pt x="0" y="102108"/>
                  </a:lnTo>
                  <a:lnTo>
                    <a:pt x="0" y="204216"/>
                  </a:lnTo>
                  <a:lnTo>
                    <a:pt x="5975095" y="204216"/>
                  </a:lnTo>
                  <a:lnTo>
                    <a:pt x="5975095" y="102108"/>
                  </a:lnTo>
                  <a:close/>
                </a:path>
                <a:path w="6281420" h="306704">
                  <a:moveTo>
                    <a:pt x="6179312" y="102108"/>
                  </a:moveTo>
                  <a:lnTo>
                    <a:pt x="6026150" y="102108"/>
                  </a:lnTo>
                  <a:lnTo>
                    <a:pt x="6026150" y="204216"/>
                  </a:lnTo>
                  <a:lnTo>
                    <a:pt x="6179311" y="204216"/>
                  </a:lnTo>
                  <a:lnTo>
                    <a:pt x="6281420" y="153162"/>
                  </a:lnTo>
                  <a:lnTo>
                    <a:pt x="6179312" y="10210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922" y="2750820"/>
            <a:ext cx="1009103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7500" y="549859"/>
            <a:ext cx="661771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9620" y="1571244"/>
            <a:ext cx="6590030" cy="3789045"/>
            <a:chOff x="4579620" y="1571244"/>
            <a:chExt cx="6590030" cy="3789045"/>
          </a:xfrm>
        </p:grpSpPr>
        <p:sp>
          <p:nvSpPr>
            <p:cNvPr id="4" name="object 4"/>
            <p:cNvSpPr/>
            <p:nvPr/>
          </p:nvSpPr>
          <p:spPr>
            <a:xfrm>
              <a:off x="4608576" y="1600200"/>
              <a:ext cx="6532245" cy="3731260"/>
            </a:xfrm>
            <a:custGeom>
              <a:avLst/>
              <a:gdLst/>
              <a:ahLst/>
              <a:cxnLst/>
              <a:rect l="l" t="t" r="r" b="b"/>
              <a:pathLst>
                <a:path w="6532245" h="3731260">
                  <a:moveTo>
                    <a:pt x="0" y="621791"/>
                  </a:moveTo>
                  <a:lnTo>
                    <a:pt x="1870" y="573199"/>
                  </a:lnTo>
                  <a:lnTo>
                    <a:pt x="7390" y="525629"/>
                  </a:lnTo>
                  <a:lnTo>
                    <a:pt x="16421" y="479220"/>
                  </a:lnTo>
                  <a:lnTo>
                    <a:pt x="28825" y="434110"/>
                  </a:lnTo>
                  <a:lnTo>
                    <a:pt x="44464" y="390438"/>
                  </a:lnTo>
                  <a:lnTo>
                    <a:pt x="63199" y="348342"/>
                  </a:lnTo>
                  <a:lnTo>
                    <a:pt x="84892" y="307960"/>
                  </a:lnTo>
                  <a:lnTo>
                    <a:pt x="109405" y="269431"/>
                  </a:lnTo>
                  <a:lnTo>
                    <a:pt x="136600" y="232892"/>
                  </a:lnTo>
                  <a:lnTo>
                    <a:pt x="166338" y="198481"/>
                  </a:lnTo>
                  <a:lnTo>
                    <a:pt x="198481" y="166338"/>
                  </a:lnTo>
                  <a:lnTo>
                    <a:pt x="232892" y="136600"/>
                  </a:lnTo>
                  <a:lnTo>
                    <a:pt x="269431" y="109405"/>
                  </a:lnTo>
                  <a:lnTo>
                    <a:pt x="307960" y="84892"/>
                  </a:lnTo>
                  <a:lnTo>
                    <a:pt x="348342" y="63199"/>
                  </a:lnTo>
                  <a:lnTo>
                    <a:pt x="390438" y="44464"/>
                  </a:lnTo>
                  <a:lnTo>
                    <a:pt x="434110" y="28825"/>
                  </a:lnTo>
                  <a:lnTo>
                    <a:pt x="479220" y="16421"/>
                  </a:lnTo>
                  <a:lnTo>
                    <a:pt x="525629" y="7390"/>
                  </a:lnTo>
                  <a:lnTo>
                    <a:pt x="573199" y="1870"/>
                  </a:lnTo>
                  <a:lnTo>
                    <a:pt x="621791" y="0"/>
                  </a:lnTo>
                  <a:lnTo>
                    <a:pt x="5910072" y="0"/>
                  </a:lnTo>
                  <a:lnTo>
                    <a:pt x="5958664" y="1870"/>
                  </a:lnTo>
                  <a:lnTo>
                    <a:pt x="6006234" y="7390"/>
                  </a:lnTo>
                  <a:lnTo>
                    <a:pt x="6052643" y="16421"/>
                  </a:lnTo>
                  <a:lnTo>
                    <a:pt x="6097753" y="28825"/>
                  </a:lnTo>
                  <a:lnTo>
                    <a:pt x="6141425" y="44464"/>
                  </a:lnTo>
                  <a:lnTo>
                    <a:pt x="6183521" y="63199"/>
                  </a:lnTo>
                  <a:lnTo>
                    <a:pt x="6223903" y="84892"/>
                  </a:lnTo>
                  <a:lnTo>
                    <a:pt x="6262432" y="109405"/>
                  </a:lnTo>
                  <a:lnTo>
                    <a:pt x="6298971" y="136600"/>
                  </a:lnTo>
                  <a:lnTo>
                    <a:pt x="6333382" y="166338"/>
                  </a:lnTo>
                  <a:lnTo>
                    <a:pt x="6365525" y="198481"/>
                  </a:lnTo>
                  <a:lnTo>
                    <a:pt x="6395263" y="232892"/>
                  </a:lnTo>
                  <a:lnTo>
                    <a:pt x="6422458" y="269431"/>
                  </a:lnTo>
                  <a:lnTo>
                    <a:pt x="6446971" y="307960"/>
                  </a:lnTo>
                  <a:lnTo>
                    <a:pt x="6468664" y="348342"/>
                  </a:lnTo>
                  <a:lnTo>
                    <a:pt x="6487399" y="390438"/>
                  </a:lnTo>
                  <a:lnTo>
                    <a:pt x="6503038" y="434110"/>
                  </a:lnTo>
                  <a:lnTo>
                    <a:pt x="6515442" y="479220"/>
                  </a:lnTo>
                  <a:lnTo>
                    <a:pt x="6524473" y="525629"/>
                  </a:lnTo>
                  <a:lnTo>
                    <a:pt x="6529993" y="573199"/>
                  </a:lnTo>
                  <a:lnTo>
                    <a:pt x="6531864" y="621791"/>
                  </a:lnTo>
                  <a:lnTo>
                    <a:pt x="6531864" y="3108960"/>
                  </a:lnTo>
                  <a:lnTo>
                    <a:pt x="6529993" y="3157552"/>
                  </a:lnTo>
                  <a:lnTo>
                    <a:pt x="6524473" y="3205122"/>
                  </a:lnTo>
                  <a:lnTo>
                    <a:pt x="6515442" y="3251531"/>
                  </a:lnTo>
                  <a:lnTo>
                    <a:pt x="6503038" y="3296641"/>
                  </a:lnTo>
                  <a:lnTo>
                    <a:pt x="6487399" y="3340313"/>
                  </a:lnTo>
                  <a:lnTo>
                    <a:pt x="6468664" y="3382409"/>
                  </a:lnTo>
                  <a:lnTo>
                    <a:pt x="6446971" y="3422791"/>
                  </a:lnTo>
                  <a:lnTo>
                    <a:pt x="6422458" y="3461320"/>
                  </a:lnTo>
                  <a:lnTo>
                    <a:pt x="6395263" y="3497859"/>
                  </a:lnTo>
                  <a:lnTo>
                    <a:pt x="6365525" y="3532270"/>
                  </a:lnTo>
                  <a:lnTo>
                    <a:pt x="6333382" y="3564413"/>
                  </a:lnTo>
                  <a:lnTo>
                    <a:pt x="6298971" y="3594151"/>
                  </a:lnTo>
                  <a:lnTo>
                    <a:pt x="6262432" y="3621346"/>
                  </a:lnTo>
                  <a:lnTo>
                    <a:pt x="6223903" y="3645859"/>
                  </a:lnTo>
                  <a:lnTo>
                    <a:pt x="6183521" y="3667552"/>
                  </a:lnTo>
                  <a:lnTo>
                    <a:pt x="6141425" y="3686287"/>
                  </a:lnTo>
                  <a:lnTo>
                    <a:pt x="6097753" y="3701926"/>
                  </a:lnTo>
                  <a:lnTo>
                    <a:pt x="6052643" y="3714330"/>
                  </a:lnTo>
                  <a:lnTo>
                    <a:pt x="6006234" y="3723361"/>
                  </a:lnTo>
                  <a:lnTo>
                    <a:pt x="5958664" y="3728881"/>
                  </a:lnTo>
                  <a:lnTo>
                    <a:pt x="5910072" y="3730752"/>
                  </a:lnTo>
                  <a:lnTo>
                    <a:pt x="621791" y="3730752"/>
                  </a:lnTo>
                  <a:lnTo>
                    <a:pt x="573199" y="3728881"/>
                  </a:lnTo>
                  <a:lnTo>
                    <a:pt x="525629" y="3723361"/>
                  </a:lnTo>
                  <a:lnTo>
                    <a:pt x="479220" y="3714330"/>
                  </a:lnTo>
                  <a:lnTo>
                    <a:pt x="434110" y="3701926"/>
                  </a:lnTo>
                  <a:lnTo>
                    <a:pt x="390438" y="3686287"/>
                  </a:lnTo>
                  <a:lnTo>
                    <a:pt x="348342" y="3667552"/>
                  </a:lnTo>
                  <a:lnTo>
                    <a:pt x="307960" y="3645859"/>
                  </a:lnTo>
                  <a:lnTo>
                    <a:pt x="269431" y="3621346"/>
                  </a:lnTo>
                  <a:lnTo>
                    <a:pt x="232892" y="3594151"/>
                  </a:lnTo>
                  <a:lnTo>
                    <a:pt x="198481" y="3564413"/>
                  </a:lnTo>
                  <a:lnTo>
                    <a:pt x="166338" y="3532270"/>
                  </a:lnTo>
                  <a:lnTo>
                    <a:pt x="136600" y="3497859"/>
                  </a:lnTo>
                  <a:lnTo>
                    <a:pt x="109405" y="3461320"/>
                  </a:lnTo>
                  <a:lnTo>
                    <a:pt x="84892" y="3422791"/>
                  </a:lnTo>
                  <a:lnTo>
                    <a:pt x="63199" y="3382409"/>
                  </a:lnTo>
                  <a:lnTo>
                    <a:pt x="44464" y="3340313"/>
                  </a:lnTo>
                  <a:lnTo>
                    <a:pt x="28825" y="3296641"/>
                  </a:lnTo>
                  <a:lnTo>
                    <a:pt x="16421" y="3251531"/>
                  </a:lnTo>
                  <a:lnTo>
                    <a:pt x="7390" y="3205122"/>
                  </a:lnTo>
                  <a:lnTo>
                    <a:pt x="1870" y="3157552"/>
                  </a:lnTo>
                  <a:lnTo>
                    <a:pt x="0" y="3108960"/>
                  </a:lnTo>
                  <a:lnTo>
                    <a:pt x="0" y="621791"/>
                  </a:lnTo>
                  <a:close/>
                </a:path>
                <a:path w="6532245" h="3731260">
                  <a:moveTo>
                    <a:pt x="565403" y="977391"/>
                  </a:moveTo>
                  <a:lnTo>
                    <a:pt x="568247" y="928101"/>
                  </a:lnTo>
                  <a:lnTo>
                    <a:pt x="576566" y="880481"/>
                  </a:lnTo>
                  <a:lnTo>
                    <a:pt x="590044" y="834847"/>
                  </a:lnTo>
                  <a:lnTo>
                    <a:pt x="608363" y="791518"/>
                  </a:lnTo>
                  <a:lnTo>
                    <a:pt x="631206" y="750811"/>
                  </a:lnTo>
                  <a:lnTo>
                    <a:pt x="658256" y="713042"/>
                  </a:lnTo>
                  <a:lnTo>
                    <a:pt x="689197" y="678529"/>
                  </a:lnTo>
                  <a:lnTo>
                    <a:pt x="723710" y="647588"/>
                  </a:lnTo>
                  <a:lnTo>
                    <a:pt x="761479" y="620538"/>
                  </a:lnTo>
                  <a:lnTo>
                    <a:pt x="802186" y="597695"/>
                  </a:lnTo>
                  <a:lnTo>
                    <a:pt x="845515" y="579376"/>
                  </a:lnTo>
                  <a:lnTo>
                    <a:pt x="891149" y="565898"/>
                  </a:lnTo>
                  <a:lnTo>
                    <a:pt x="938769" y="557579"/>
                  </a:lnTo>
                  <a:lnTo>
                    <a:pt x="988060" y="554736"/>
                  </a:lnTo>
                  <a:lnTo>
                    <a:pt x="5592572" y="554736"/>
                  </a:lnTo>
                  <a:lnTo>
                    <a:pt x="5641862" y="557579"/>
                  </a:lnTo>
                  <a:lnTo>
                    <a:pt x="5689482" y="565898"/>
                  </a:lnTo>
                  <a:lnTo>
                    <a:pt x="5735116" y="579376"/>
                  </a:lnTo>
                  <a:lnTo>
                    <a:pt x="5778445" y="597695"/>
                  </a:lnTo>
                  <a:lnTo>
                    <a:pt x="5819152" y="620538"/>
                  </a:lnTo>
                  <a:lnTo>
                    <a:pt x="5856921" y="647588"/>
                  </a:lnTo>
                  <a:lnTo>
                    <a:pt x="5891434" y="678529"/>
                  </a:lnTo>
                  <a:lnTo>
                    <a:pt x="5922375" y="713042"/>
                  </a:lnTo>
                  <a:lnTo>
                    <a:pt x="5949425" y="750811"/>
                  </a:lnTo>
                  <a:lnTo>
                    <a:pt x="5972268" y="791518"/>
                  </a:lnTo>
                  <a:lnTo>
                    <a:pt x="5990587" y="834847"/>
                  </a:lnTo>
                  <a:lnTo>
                    <a:pt x="6004065" y="880481"/>
                  </a:lnTo>
                  <a:lnTo>
                    <a:pt x="6012384" y="928101"/>
                  </a:lnTo>
                  <a:lnTo>
                    <a:pt x="6015228" y="977391"/>
                  </a:lnTo>
                  <a:lnTo>
                    <a:pt x="6015228" y="2668016"/>
                  </a:lnTo>
                  <a:lnTo>
                    <a:pt x="6012384" y="2717306"/>
                  </a:lnTo>
                  <a:lnTo>
                    <a:pt x="6004065" y="2764926"/>
                  </a:lnTo>
                  <a:lnTo>
                    <a:pt x="5990587" y="2810560"/>
                  </a:lnTo>
                  <a:lnTo>
                    <a:pt x="5972268" y="2853889"/>
                  </a:lnTo>
                  <a:lnTo>
                    <a:pt x="5949425" y="2894596"/>
                  </a:lnTo>
                  <a:lnTo>
                    <a:pt x="5922375" y="2932365"/>
                  </a:lnTo>
                  <a:lnTo>
                    <a:pt x="5891434" y="2966878"/>
                  </a:lnTo>
                  <a:lnTo>
                    <a:pt x="5856921" y="2997819"/>
                  </a:lnTo>
                  <a:lnTo>
                    <a:pt x="5819152" y="3024869"/>
                  </a:lnTo>
                  <a:lnTo>
                    <a:pt x="5778445" y="3047712"/>
                  </a:lnTo>
                  <a:lnTo>
                    <a:pt x="5735116" y="3066031"/>
                  </a:lnTo>
                  <a:lnTo>
                    <a:pt x="5689482" y="3079509"/>
                  </a:lnTo>
                  <a:lnTo>
                    <a:pt x="5641862" y="3087828"/>
                  </a:lnTo>
                  <a:lnTo>
                    <a:pt x="5592572" y="3090672"/>
                  </a:lnTo>
                  <a:lnTo>
                    <a:pt x="988060" y="3090672"/>
                  </a:lnTo>
                  <a:lnTo>
                    <a:pt x="938769" y="3087828"/>
                  </a:lnTo>
                  <a:lnTo>
                    <a:pt x="891149" y="3079509"/>
                  </a:lnTo>
                  <a:lnTo>
                    <a:pt x="845515" y="3066031"/>
                  </a:lnTo>
                  <a:lnTo>
                    <a:pt x="802186" y="3047712"/>
                  </a:lnTo>
                  <a:lnTo>
                    <a:pt x="761479" y="3024869"/>
                  </a:lnTo>
                  <a:lnTo>
                    <a:pt x="723710" y="2997819"/>
                  </a:lnTo>
                  <a:lnTo>
                    <a:pt x="689197" y="2966878"/>
                  </a:lnTo>
                  <a:lnTo>
                    <a:pt x="658256" y="2932365"/>
                  </a:lnTo>
                  <a:lnTo>
                    <a:pt x="631206" y="2894596"/>
                  </a:lnTo>
                  <a:lnTo>
                    <a:pt x="608363" y="2853889"/>
                  </a:lnTo>
                  <a:lnTo>
                    <a:pt x="590044" y="2810560"/>
                  </a:lnTo>
                  <a:lnTo>
                    <a:pt x="576566" y="2764926"/>
                  </a:lnTo>
                  <a:lnTo>
                    <a:pt x="568247" y="2717306"/>
                  </a:lnTo>
                  <a:lnTo>
                    <a:pt x="565403" y="2668016"/>
                  </a:lnTo>
                  <a:lnTo>
                    <a:pt x="565403" y="977391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6264" y="3061716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1" y="0"/>
                  </a:moveTo>
                  <a:lnTo>
                    <a:pt x="158495" y="0"/>
                  </a:ln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6"/>
                  </a:lnTo>
                  <a:lnTo>
                    <a:pt x="0" y="792480"/>
                  </a:lnTo>
                  <a:lnTo>
                    <a:pt x="8083" y="842564"/>
                  </a:lnTo>
                  <a:lnTo>
                    <a:pt x="30589" y="886071"/>
                  </a:lnTo>
                  <a:lnTo>
                    <a:pt x="64904" y="920386"/>
                  </a:lnTo>
                  <a:lnTo>
                    <a:pt x="108411" y="942892"/>
                  </a:lnTo>
                  <a:lnTo>
                    <a:pt x="158495" y="950976"/>
                  </a:lnTo>
                  <a:lnTo>
                    <a:pt x="2366771" y="950976"/>
                  </a:lnTo>
                  <a:lnTo>
                    <a:pt x="2416856" y="942892"/>
                  </a:lnTo>
                  <a:lnTo>
                    <a:pt x="2460363" y="920386"/>
                  </a:lnTo>
                  <a:lnTo>
                    <a:pt x="2494678" y="886071"/>
                  </a:lnTo>
                  <a:lnTo>
                    <a:pt x="2517184" y="842564"/>
                  </a:lnTo>
                  <a:lnTo>
                    <a:pt x="2525267" y="792480"/>
                  </a:lnTo>
                  <a:lnTo>
                    <a:pt x="2525267" y="158496"/>
                  </a:lnTo>
                  <a:lnTo>
                    <a:pt x="2517184" y="108411"/>
                  </a:lnTo>
                  <a:lnTo>
                    <a:pt x="2494678" y="64904"/>
                  </a:lnTo>
                  <a:lnTo>
                    <a:pt x="2460363" y="30589"/>
                  </a:lnTo>
                  <a:lnTo>
                    <a:pt x="2416856" y="8083"/>
                  </a:lnTo>
                  <a:lnTo>
                    <a:pt x="2366771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3119" y="3400679"/>
              <a:ext cx="2172334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8145" y="1730629"/>
              <a:ext cx="164147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7736" y="2191512"/>
              <a:ext cx="2365629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24889" y="3085210"/>
            <a:ext cx="6281420" cy="584835"/>
            <a:chOff x="1024889" y="3085210"/>
            <a:chExt cx="6281420" cy="5848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9381" y="3085210"/>
              <a:ext cx="1837563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4889" y="3363467"/>
              <a:ext cx="6281420" cy="306705"/>
            </a:xfrm>
            <a:custGeom>
              <a:avLst/>
              <a:gdLst/>
              <a:ahLst/>
              <a:cxnLst/>
              <a:rect l="l" t="t" r="r" b="b"/>
              <a:pathLst>
                <a:path w="6281420" h="306704">
                  <a:moveTo>
                    <a:pt x="5975095" y="0"/>
                  </a:moveTo>
                  <a:lnTo>
                    <a:pt x="5975095" y="306324"/>
                  </a:lnTo>
                  <a:lnTo>
                    <a:pt x="6179311" y="204216"/>
                  </a:lnTo>
                  <a:lnTo>
                    <a:pt x="6026150" y="204216"/>
                  </a:lnTo>
                  <a:lnTo>
                    <a:pt x="6026150" y="102108"/>
                  </a:lnTo>
                  <a:lnTo>
                    <a:pt x="6179312" y="102108"/>
                  </a:lnTo>
                  <a:lnTo>
                    <a:pt x="5975095" y="0"/>
                  </a:lnTo>
                  <a:close/>
                </a:path>
                <a:path w="6281420" h="306704">
                  <a:moveTo>
                    <a:pt x="5975095" y="102108"/>
                  </a:moveTo>
                  <a:lnTo>
                    <a:pt x="0" y="102108"/>
                  </a:lnTo>
                  <a:lnTo>
                    <a:pt x="0" y="204216"/>
                  </a:lnTo>
                  <a:lnTo>
                    <a:pt x="5975095" y="204216"/>
                  </a:lnTo>
                  <a:lnTo>
                    <a:pt x="5975095" y="102108"/>
                  </a:lnTo>
                  <a:close/>
                </a:path>
                <a:path w="6281420" h="306704">
                  <a:moveTo>
                    <a:pt x="6179312" y="102108"/>
                  </a:moveTo>
                  <a:lnTo>
                    <a:pt x="6026150" y="102108"/>
                  </a:lnTo>
                  <a:lnTo>
                    <a:pt x="6026150" y="204216"/>
                  </a:lnTo>
                  <a:lnTo>
                    <a:pt x="6179311" y="204216"/>
                  </a:lnTo>
                  <a:lnTo>
                    <a:pt x="6281420" y="153162"/>
                  </a:lnTo>
                  <a:lnTo>
                    <a:pt x="6179312" y="10210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7500" y="549859"/>
            <a:ext cx="661771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9620" y="1571244"/>
            <a:ext cx="6590030" cy="3789045"/>
            <a:chOff x="4579620" y="1571244"/>
            <a:chExt cx="6590030" cy="3789045"/>
          </a:xfrm>
        </p:grpSpPr>
        <p:sp>
          <p:nvSpPr>
            <p:cNvPr id="4" name="object 4"/>
            <p:cNvSpPr/>
            <p:nvPr/>
          </p:nvSpPr>
          <p:spPr>
            <a:xfrm>
              <a:off x="4608576" y="1600200"/>
              <a:ext cx="6532245" cy="3731260"/>
            </a:xfrm>
            <a:custGeom>
              <a:avLst/>
              <a:gdLst/>
              <a:ahLst/>
              <a:cxnLst/>
              <a:rect l="l" t="t" r="r" b="b"/>
              <a:pathLst>
                <a:path w="6532245" h="3731260">
                  <a:moveTo>
                    <a:pt x="0" y="621791"/>
                  </a:moveTo>
                  <a:lnTo>
                    <a:pt x="1870" y="573199"/>
                  </a:lnTo>
                  <a:lnTo>
                    <a:pt x="7390" y="525629"/>
                  </a:lnTo>
                  <a:lnTo>
                    <a:pt x="16421" y="479220"/>
                  </a:lnTo>
                  <a:lnTo>
                    <a:pt x="28825" y="434110"/>
                  </a:lnTo>
                  <a:lnTo>
                    <a:pt x="44464" y="390438"/>
                  </a:lnTo>
                  <a:lnTo>
                    <a:pt x="63199" y="348342"/>
                  </a:lnTo>
                  <a:lnTo>
                    <a:pt x="84892" y="307960"/>
                  </a:lnTo>
                  <a:lnTo>
                    <a:pt x="109405" y="269431"/>
                  </a:lnTo>
                  <a:lnTo>
                    <a:pt x="136600" y="232892"/>
                  </a:lnTo>
                  <a:lnTo>
                    <a:pt x="166338" y="198481"/>
                  </a:lnTo>
                  <a:lnTo>
                    <a:pt x="198481" y="166338"/>
                  </a:lnTo>
                  <a:lnTo>
                    <a:pt x="232892" y="136600"/>
                  </a:lnTo>
                  <a:lnTo>
                    <a:pt x="269431" y="109405"/>
                  </a:lnTo>
                  <a:lnTo>
                    <a:pt x="307960" y="84892"/>
                  </a:lnTo>
                  <a:lnTo>
                    <a:pt x="348342" y="63199"/>
                  </a:lnTo>
                  <a:lnTo>
                    <a:pt x="390438" y="44464"/>
                  </a:lnTo>
                  <a:lnTo>
                    <a:pt x="434110" y="28825"/>
                  </a:lnTo>
                  <a:lnTo>
                    <a:pt x="479220" y="16421"/>
                  </a:lnTo>
                  <a:lnTo>
                    <a:pt x="525629" y="7390"/>
                  </a:lnTo>
                  <a:lnTo>
                    <a:pt x="573199" y="1870"/>
                  </a:lnTo>
                  <a:lnTo>
                    <a:pt x="621791" y="0"/>
                  </a:lnTo>
                  <a:lnTo>
                    <a:pt x="5910072" y="0"/>
                  </a:lnTo>
                  <a:lnTo>
                    <a:pt x="5958664" y="1870"/>
                  </a:lnTo>
                  <a:lnTo>
                    <a:pt x="6006234" y="7390"/>
                  </a:lnTo>
                  <a:lnTo>
                    <a:pt x="6052643" y="16421"/>
                  </a:lnTo>
                  <a:lnTo>
                    <a:pt x="6097753" y="28825"/>
                  </a:lnTo>
                  <a:lnTo>
                    <a:pt x="6141425" y="44464"/>
                  </a:lnTo>
                  <a:lnTo>
                    <a:pt x="6183521" y="63199"/>
                  </a:lnTo>
                  <a:lnTo>
                    <a:pt x="6223903" y="84892"/>
                  </a:lnTo>
                  <a:lnTo>
                    <a:pt x="6262432" y="109405"/>
                  </a:lnTo>
                  <a:lnTo>
                    <a:pt x="6298971" y="136600"/>
                  </a:lnTo>
                  <a:lnTo>
                    <a:pt x="6333382" y="166338"/>
                  </a:lnTo>
                  <a:lnTo>
                    <a:pt x="6365525" y="198481"/>
                  </a:lnTo>
                  <a:lnTo>
                    <a:pt x="6395263" y="232892"/>
                  </a:lnTo>
                  <a:lnTo>
                    <a:pt x="6422458" y="269431"/>
                  </a:lnTo>
                  <a:lnTo>
                    <a:pt x="6446971" y="307960"/>
                  </a:lnTo>
                  <a:lnTo>
                    <a:pt x="6468664" y="348342"/>
                  </a:lnTo>
                  <a:lnTo>
                    <a:pt x="6487399" y="390438"/>
                  </a:lnTo>
                  <a:lnTo>
                    <a:pt x="6503038" y="434110"/>
                  </a:lnTo>
                  <a:lnTo>
                    <a:pt x="6515442" y="479220"/>
                  </a:lnTo>
                  <a:lnTo>
                    <a:pt x="6524473" y="525629"/>
                  </a:lnTo>
                  <a:lnTo>
                    <a:pt x="6529993" y="573199"/>
                  </a:lnTo>
                  <a:lnTo>
                    <a:pt x="6531864" y="621791"/>
                  </a:lnTo>
                  <a:lnTo>
                    <a:pt x="6531864" y="3108960"/>
                  </a:lnTo>
                  <a:lnTo>
                    <a:pt x="6529993" y="3157552"/>
                  </a:lnTo>
                  <a:lnTo>
                    <a:pt x="6524473" y="3205122"/>
                  </a:lnTo>
                  <a:lnTo>
                    <a:pt x="6515442" y="3251531"/>
                  </a:lnTo>
                  <a:lnTo>
                    <a:pt x="6503038" y="3296641"/>
                  </a:lnTo>
                  <a:lnTo>
                    <a:pt x="6487399" y="3340313"/>
                  </a:lnTo>
                  <a:lnTo>
                    <a:pt x="6468664" y="3382409"/>
                  </a:lnTo>
                  <a:lnTo>
                    <a:pt x="6446971" y="3422791"/>
                  </a:lnTo>
                  <a:lnTo>
                    <a:pt x="6422458" y="3461320"/>
                  </a:lnTo>
                  <a:lnTo>
                    <a:pt x="6395263" y="3497859"/>
                  </a:lnTo>
                  <a:lnTo>
                    <a:pt x="6365525" y="3532270"/>
                  </a:lnTo>
                  <a:lnTo>
                    <a:pt x="6333382" y="3564413"/>
                  </a:lnTo>
                  <a:lnTo>
                    <a:pt x="6298971" y="3594151"/>
                  </a:lnTo>
                  <a:lnTo>
                    <a:pt x="6262432" y="3621346"/>
                  </a:lnTo>
                  <a:lnTo>
                    <a:pt x="6223903" y="3645859"/>
                  </a:lnTo>
                  <a:lnTo>
                    <a:pt x="6183521" y="3667552"/>
                  </a:lnTo>
                  <a:lnTo>
                    <a:pt x="6141425" y="3686287"/>
                  </a:lnTo>
                  <a:lnTo>
                    <a:pt x="6097753" y="3701926"/>
                  </a:lnTo>
                  <a:lnTo>
                    <a:pt x="6052643" y="3714330"/>
                  </a:lnTo>
                  <a:lnTo>
                    <a:pt x="6006234" y="3723361"/>
                  </a:lnTo>
                  <a:lnTo>
                    <a:pt x="5958664" y="3728881"/>
                  </a:lnTo>
                  <a:lnTo>
                    <a:pt x="5910072" y="3730752"/>
                  </a:lnTo>
                  <a:lnTo>
                    <a:pt x="621791" y="3730752"/>
                  </a:lnTo>
                  <a:lnTo>
                    <a:pt x="573199" y="3728881"/>
                  </a:lnTo>
                  <a:lnTo>
                    <a:pt x="525629" y="3723361"/>
                  </a:lnTo>
                  <a:lnTo>
                    <a:pt x="479220" y="3714330"/>
                  </a:lnTo>
                  <a:lnTo>
                    <a:pt x="434110" y="3701926"/>
                  </a:lnTo>
                  <a:lnTo>
                    <a:pt x="390438" y="3686287"/>
                  </a:lnTo>
                  <a:lnTo>
                    <a:pt x="348342" y="3667552"/>
                  </a:lnTo>
                  <a:lnTo>
                    <a:pt x="307960" y="3645859"/>
                  </a:lnTo>
                  <a:lnTo>
                    <a:pt x="269431" y="3621346"/>
                  </a:lnTo>
                  <a:lnTo>
                    <a:pt x="232892" y="3594151"/>
                  </a:lnTo>
                  <a:lnTo>
                    <a:pt x="198481" y="3564413"/>
                  </a:lnTo>
                  <a:lnTo>
                    <a:pt x="166338" y="3532270"/>
                  </a:lnTo>
                  <a:lnTo>
                    <a:pt x="136600" y="3497859"/>
                  </a:lnTo>
                  <a:lnTo>
                    <a:pt x="109405" y="3461320"/>
                  </a:lnTo>
                  <a:lnTo>
                    <a:pt x="84892" y="3422791"/>
                  </a:lnTo>
                  <a:lnTo>
                    <a:pt x="63199" y="3382409"/>
                  </a:lnTo>
                  <a:lnTo>
                    <a:pt x="44464" y="3340313"/>
                  </a:lnTo>
                  <a:lnTo>
                    <a:pt x="28825" y="3296641"/>
                  </a:lnTo>
                  <a:lnTo>
                    <a:pt x="16421" y="3251531"/>
                  </a:lnTo>
                  <a:lnTo>
                    <a:pt x="7390" y="3205122"/>
                  </a:lnTo>
                  <a:lnTo>
                    <a:pt x="1870" y="3157552"/>
                  </a:lnTo>
                  <a:lnTo>
                    <a:pt x="0" y="3108960"/>
                  </a:lnTo>
                  <a:lnTo>
                    <a:pt x="0" y="621791"/>
                  </a:lnTo>
                  <a:close/>
                </a:path>
                <a:path w="6532245" h="3731260">
                  <a:moveTo>
                    <a:pt x="565403" y="977391"/>
                  </a:moveTo>
                  <a:lnTo>
                    <a:pt x="568247" y="928101"/>
                  </a:lnTo>
                  <a:lnTo>
                    <a:pt x="576566" y="880481"/>
                  </a:lnTo>
                  <a:lnTo>
                    <a:pt x="590044" y="834847"/>
                  </a:lnTo>
                  <a:lnTo>
                    <a:pt x="608363" y="791518"/>
                  </a:lnTo>
                  <a:lnTo>
                    <a:pt x="631206" y="750811"/>
                  </a:lnTo>
                  <a:lnTo>
                    <a:pt x="658256" y="713042"/>
                  </a:lnTo>
                  <a:lnTo>
                    <a:pt x="689197" y="678529"/>
                  </a:lnTo>
                  <a:lnTo>
                    <a:pt x="723710" y="647588"/>
                  </a:lnTo>
                  <a:lnTo>
                    <a:pt x="761479" y="620538"/>
                  </a:lnTo>
                  <a:lnTo>
                    <a:pt x="802186" y="597695"/>
                  </a:lnTo>
                  <a:lnTo>
                    <a:pt x="845515" y="579376"/>
                  </a:lnTo>
                  <a:lnTo>
                    <a:pt x="891149" y="565898"/>
                  </a:lnTo>
                  <a:lnTo>
                    <a:pt x="938769" y="557579"/>
                  </a:lnTo>
                  <a:lnTo>
                    <a:pt x="988060" y="554736"/>
                  </a:lnTo>
                  <a:lnTo>
                    <a:pt x="5592572" y="554736"/>
                  </a:lnTo>
                  <a:lnTo>
                    <a:pt x="5641862" y="557579"/>
                  </a:lnTo>
                  <a:lnTo>
                    <a:pt x="5689482" y="565898"/>
                  </a:lnTo>
                  <a:lnTo>
                    <a:pt x="5735116" y="579376"/>
                  </a:lnTo>
                  <a:lnTo>
                    <a:pt x="5778445" y="597695"/>
                  </a:lnTo>
                  <a:lnTo>
                    <a:pt x="5819152" y="620538"/>
                  </a:lnTo>
                  <a:lnTo>
                    <a:pt x="5856921" y="647588"/>
                  </a:lnTo>
                  <a:lnTo>
                    <a:pt x="5891434" y="678529"/>
                  </a:lnTo>
                  <a:lnTo>
                    <a:pt x="5922375" y="713042"/>
                  </a:lnTo>
                  <a:lnTo>
                    <a:pt x="5949425" y="750811"/>
                  </a:lnTo>
                  <a:lnTo>
                    <a:pt x="5972268" y="791518"/>
                  </a:lnTo>
                  <a:lnTo>
                    <a:pt x="5990587" y="834847"/>
                  </a:lnTo>
                  <a:lnTo>
                    <a:pt x="6004065" y="880481"/>
                  </a:lnTo>
                  <a:lnTo>
                    <a:pt x="6012384" y="928101"/>
                  </a:lnTo>
                  <a:lnTo>
                    <a:pt x="6015228" y="977391"/>
                  </a:lnTo>
                  <a:lnTo>
                    <a:pt x="6015228" y="2668016"/>
                  </a:lnTo>
                  <a:lnTo>
                    <a:pt x="6012384" y="2717306"/>
                  </a:lnTo>
                  <a:lnTo>
                    <a:pt x="6004065" y="2764926"/>
                  </a:lnTo>
                  <a:lnTo>
                    <a:pt x="5990587" y="2810560"/>
                  </a:lnTo>
                  <a:lnTo>
                    <a:pt x="5972268" y="2853889"/>
                  </a:lnTo>
                  <a:lnTo>
                    <a:pt x="5949425" y="2894596"/>
                  </a:lnTo>
                  <a:lnTo>
                    <a:pt x="5922375" y="2932365"/>
                  </a:lnTo>
                  <a:lnTo>
                    <a:pt x="5891434" y="2966878"/>
                  </a:lnTo>
                  <a:lnTo>
                    <a:pt x="5856921" y="2997819"/>
                  </a:lnTo>
                  <a:lnTo>
                    <a:pt x="5819152" y="3024869"/>
                  </a:lnTo>
                  <a:lnTo>
                    <a:pt x="5778445" y="3047712"/>
                  </a:lnTo>
                  <a:lnTo>
                    <a:pt x="5735116" y="3066031"/>
                  </a:lnTo>
                  <a:lnTo>
                    <a:pt x="5689482" y="3079509"/>
                  </a:lnTo>
                  <a:lnTo>
                    <a:pt x="5641862" y="3087828"/>
                  </a:lnTo>
                  <a:lnTo>
                    <a:pt x="5592572" y="3090672"/>
                  </a:lnTo>
                  <a:lnTo>
                    <a:pt x="988060" y="3090672"/>
                  </a:lnTo>
                  <a:lnTo>
                    <a:pt x="938769" y="3087828"/>
                  </a:lnTo>
                  <a:lnTo>
                    <a:pt x="891149" y="3079509"/>
                  </a:lnTo>
                  <a:lnTo>
                    <a:pt x="845515" y="3066031"/>
                  </a:lnTo>
                  <a:lnTo>
                    <a:pt x="802186" y="3047712"/>
                  </a:lnTo>
                  <a:lnTo>
                    <a:pt x="761479" y="3024869"/>
                  </a:lnTo>
                  <a:lnTo>
                    <a:pt x="723710" y="2997819"/>
                  </a:lnTo>
                  <a:lnTo>
                    <a:pt x="689197" y="2966878"/>
                  </a:lnTo>
                  <a:lnTo>
                    <a:pt x="658256" y="2932365"/>
                  </a:lnTo>
                  <a:lnTo>
                    <a:pt x="631206" y="2894596"/>
                  </a:lnTo>
                  <a:lnTo>
                    <a:pt x="608363" y="2853889"/>
                  </a:lnTo>
                  <a:lnTo>
                    <a:pt x="590044" y="2810560"/>
                  </a:lnTo>
                  <a:lnTo>
                    <a:pt x="576566" y="2764926"/>
                  </a:lnTo>
                  <a:lnTo>
                    <a:pt x="568247" y="2717306"/>
                  </a:lnTo>
                  <a:lnTo>
                    <a:pt x="565403" y="2668016"/>
                  </a:lnTo>
                  <a:lnTo>
                    <a:pt x="565403" y="977391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68540" y="3169919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1" y="0"/>
                  </a:moveTo>
                  <a:lnTo>
                    <a:pt x="158495" y="0"/>
                  </a:ln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5"/>
                  </a:lnTo>
                  <a:lnTo>
                    <a:pt x="0" y="792479"/>
                  </a:lnTo>
                  <a:lnTo>
                    <a:pt x="8083" y="842564"/>
                  </a:lnTo>
                  <a:lnTo>
                    <a:pt x="30589" y="886071"/>
                  </a:lnTo>
                  <a:lnTo>
                    <a:pt x="64904" y="920386"/>
                  </a:lnTo>
                  <a:lnTo>
                    <a:pt x="108411" y="942892"/>
                  </a:lnTo>
                  <a:lnTo>
                    <a:pt x="158495" y="950975"/>
                  </a:lnTo>
                  <a:lnTo>
                    <a:pt x="2366771" y="950975"/>
                  </a:lnTo>
                  <a:lnTo>
                    <a:pt x="2416856" y="942892"/>
                  </a:lnTo>
                  <a:lnTo>
                    <a:pt x="2460363" y="920386"/>
                  </a:lnTo>
                  <a:lnTo>
                    <a:pt x="2494678" y="886071"/>
                  </a:lnTo>
                  <a:lnTo>
                    <a:pt x="2517184" y="842564"/>
                  </a:lnTo>
                  <a:lnTo>
                    <a:pt x="2525267" y="792479"/>
                  </a:lnTo>
                  <a:lnTo>
                    <a:pt x="2525267" y="158495"/>
                  </a:lnTo>
                  <a:lnTo>
                    <a:pt x="2517184" y="108411"/>
                  </a:lnTo>
                  <a:lnTo>
                    <a:pt x="2494678" y="64904"/>
                  </a:lnTo>
                  <a:lnTo>
                    <a:pt x="2460363" y="30589"/>
                  </a:lnTo>
                  <a:lnTo>
                    <a:pt x="2416856" y="8083"/>
                  </a:lnTo>
                  <a:lnTo>
                    <a:pt x="2366771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5395" y="3509136"/>
              <a:ext cx="2172335" cy="2743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36436" y="2987040"/>
              <a:ext cx="317500" cy="1356360"/>
            </a:xfrm>
            <a:custGeom>
              <a:avLst/>
              <a:gdLst/>
              <a:ahLst/>
              <a:cxnLst/>
              <a:rect l="l" t="t" r="r" b="b"/>
              <a:pathLst>
                <a:path w="317500" h="1356360">
                  <a:moveTo>
                    <a:pt x="264160" y="0"/>
                  </a:moveTo>
                  <a:lnTo>
                    <a:pt x="52832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2"/>
                  </a:lnTo>
                  <a:lnTo>
                    <a:pt x="0" y="1303528"/>
                  </a:lnTo>
                  <a:lnTo>
                    <a:pt x="4147" y="1324105"/>
                  </a:lnTo>
                  <a:lnTo>
                    <a:pt x="15462" y="1340897"/>
                  </a:lnTo>
                  <a:lnTo>
                    <a:pt x="32254" y="1352212"/>
                  </a:lnTo>
                  <a:lnTo>
                    <a:pt x="52832" y="1356360"/>
                  </a:lnTo>
                  <a:lnTo>
                    <a:pt x="264160" y="1356360"/>
                  </a:lnTo>
                  <a:lnTo>
                    <a:pt x="284737" y="1352212"/>
                  </a:lnTo>
                  <a:lnTo>
                    <a:pt x="301529" y="1340897"/>
                  </a:lnTo>
                  <a:lnTo>
                    <a:pt x="312844" y="1324105"/>
                  </a:lnTo>
                  <a:lnTo>
                    <a:pt x="316992" y="1303528"/>
                  </a:lnTo>
                  <a:lnTo>
                    <a:pt x="316992" y="52832"/>
                  </a:lnTo>
                  <a:lnTo>
                    <a:pt x="312844" y="32254"/>
                  </a:lnTo>
                  <a:lnTo>
                    <a:pt x="301529" y="15462"/>
                  </a:lnTo>
                  <a:lnTo>
                    <a:pt x="284737" y="4147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05650" y="2647950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042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8310" y="2571318"/>
              <a:ext cx="1161059" cy="305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3598" y="2610866"/>
              <a:ext cx="916139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43244" y="2987040"/>
              <a:ext cx="317500" cy="1356360"/>
            </a:xfrm>
            <a:custGeom>
              <a:avLst/>
              <a:gdLst/>
              <a:ahLst/>
              <a:cxnLst/>
              <a:rect l="l" t="t" r="r" b="b"/>
              <a:pathLst>
                <a:path w="317500" h="1356360">
                  <a:moveTo>
                    <a:pt x="264159" y="0"/>
                  </a:moveTo>
                  <a:lnTo>
                    <a:pt x="52831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2"/>
                  </a:lnTo>
                  <a:lnTo>
                    <a:pt x="0" y="1303528"/>
                  </a:lnTo>
                  <a:lnTo>
                    <a:pt x="4147" y="1324105"/>
                  </a:lnTo>
                  <a:lnTo>
                    <a:pt x="15462" y="1340897"/>
                  </a:lnTo>
                  <a:lnTo>
                    <a:pt x="32254" y="1352212"/>
                  </a:lnTo>
                  <a:lnTo>
                    <a:pt x="52831" y="1356360"/>
                  </a:lnTo>
                  <a:lnTo>
                    <a:pt x="264159" y="1356360"/>
                  </a:lnTo>
                  <a:lnTo>
                    <a:pt x="284737" y="1352212"/>
                  </a:lnTo>
                  <a:lnTo>
                    <a:pt x="301529" y="1340897"/>
                  </a:lnTo>
                  <a:lnTo>
                    <a:pt x="312844" y="1324105"/>
                  </a:lnTo>
                  <a:lnTo>
                    <a:pt x="316991" y="1303528"/>
                  </a:lnTo>
                  <a:lnTo>
                    <a:pt x="316991" y="52832"/>
                  </a:lnTo>
                  <a:lnTo>
                    <a:pt x="312844" y="32254"/>
                  </a:lnTo>
                  <a:lnTo>
                    <a:pt x="301529" y="15462"/>
                  </a:lnTo>
                  <a:lnTo>
                    <a:pt x="284737" y="4147"/>
                  </a:lnTo>
                  <a:lnTo>
                    <a:pt x="26415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8760" y="3262629"/>
            <a:ext cx="1837943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78145" y="1730629"/>
            <a:ext cx="1641475" cy="30480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024889" y="3550920"/>
            <a:ext cx="4557395" cy="306705"/>
          </a:xfrm>
          <a:custGeom>
            <a:avLst/>
            <a:gdLst/>
            <a:ahLst/>
            <a:cxnLst/>
            <a:rect l="l" t="t" r="r" b="b"/>
            <a:pathLst>
              <a:path w="4557395" h="306704">
                <a:moveTo>
                  <a:pt x="4250817" y="0"/>
                </a:moveTo>
                <a:lnTo>
                  <a:pt x="4250817" y="306323"/>
                </a:lnTo>
                <a:lnTo>
                  <a:pt x="4455033" y="204215"/>
                </a:lnTo>
                <a:lnTo>
                  <a:pt x="4301871" y="204215"/>
                </a:lnTo>
                <a:lnTo>
                  <a:pt x="4301871" y="102107"/>
                </a:lnTo>
                <a:lnTo>
                  <a:pt x="4455033" y="102107"/>
                </a:lnTo>
                <a:lnTo>
                  <a:pt x="4250817" y="0"/>
                </a:lnTo>
                <a:close/>
              </a:path>
              <a:path w="4557395" h="306704">
                <a:moveTo>
                  <a:pt x="4250817" y="102107"/>
                </a:moveTo>
                <a:lnTo>
                  <a:pt x="0" y="102107"/>
                </a:lnTo>
                <a:lnTo>
                  <a:pt x="0" y="204215"/>
                </a:lnTo>
                <a:lnTo>
                  <a:pt x="4250817" y="204215"/>
                </a:lnTo>
                <a:lnTo>
                  <a:pt x="4250817" y="102107"/>
                </a:lnTo>
                <a:close/>
              </a:path>
              <a:path w="4557395" h="306704">
                <a:moveTo>
                  <a:pt x="4455033" y="102107"/>
                </a:moveTo>
                <a:lnTo>
                  <a:pt x="4301871" y="102107"/>
                </a:lnTo>
                <a:lnTo>
                  <a:pt x="4301871" y="204215"/>
                </a:lnTo>
                <a:lnTo>
                  <a:pt x="4455033" y="204215"/>
                </a:lnTo>
                <a:lnTo>
                  <a:pt x="4557141" y="153161"/>
                </a:lnTo>
                <a:lnTo>
                  <a:pt x="4455033" y="10210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7735" y="2191511"/>
            <a:ext cx="2365629" cy="30480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736335" y="2987039"/>
            <a:ext cx="317500" cy="1356360"/>
          </a:xfrm>
          <a:custGeom>
            <a:avLst/>
            <a:gdLst/>
            <a:ahLst/>
            <a:cxnLst/>
            <a:rect l="l" t="t" r="r" b="b"/>
            <a:pathLst>
              <a:path w="317500" h="1356360">
                <a:moveTo>
                  <a:pt x="264160" y="0"/>
                </a:moveTo>
                <a:lnTo>
                  <a:pt x="52831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2"/>
                </a:lnTo>
                <a:lnTo>
                  <a:pt x="0" y="1303528"/>
                </a:lnTo>
                <a:lnTo>
                  <a:pt x="4147" y="1324105"/>
                </a:lnTo>
                <a:lnTo>
                  <a:pt x="15462" y="1340897"/>
                </a:lnTo>
                <a:lnTo>
                  <a:pt x="32254" y="1352212"/>
                </a:lnTo>
                <a:lnTo>
                  <a:pt x="52831" y="1356360"/>
                </a:lnTo>
                <a:lnTo>
                  <a:pt x="264160" y="1356360"/>
                </a:lnTo>
                <a:lnTo>
                  <a:pt x="284737" y="1352212"/>
                </a:lnTo>
                <a:lnTo>
                  <a:pt x="301529" y="1340897"/>
                </a:lnTo>
                <a:lnTo>
                  <a:pt x="312844" y="1324105"/>
                </a:lnTo>
                <a:lnTo>
                  <a:pt x="316991" y="1303528"/>
                </a:lnTo>
                <a:lnTo>
                  <a:pt x="316991" y="52832"/>
                </a:lnTo>
                <a:lnTo>
                  <a:pt x="312844" y="32254"/>
                </a:lnTo>
                <a:lnTo>
                  <a:pt x="301529" y="15462"/>
                </a:lnTo>
                <a:lnTo>
                  <a:pt x="284737" y="4147"/>
                </a:lnTo>
                <a:lnTo>
                  <a:pt x="26416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7828" y="4664964"/>
            <a:ext cx="1582420" cy="1797050"/>
            <a:chOff x="3957828" y="4664964"/>
            <a:chExt cx="1582420" cy="1797050"/>
          </a:xfrm>
        </p:grpSpPr>
        <p:sp>
          <p:nvSpPr>
            <p:cNvPr id="3" name="object 3"/>
            <p:cNvSpPr/>
            <p:nvPr/>
          </p:nvSpPr>
          <p:spPr>
            <a:xfrm>
              <a:off x="3970782" y="4677918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5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4710" y="5410809"/>
              <a:ext cx="335279" cy="30510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6073" y="549859"/>
            <a:ext cx="3007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83023" y="1684020"/>
            <a:ext cx="3426460" cy="708660"/>
            <a:chOff x="4383023" y="1684020"/>
            <a:chExt cx="3426460" cy="708660"/>
          </a:xfrm>
        </p:grpSpPr>
        <p:sp>
          <p:nvSpPr>
            <p:cNvPr id="7" name="object 7"/>
            <p:cNvSpPr/>
            <p:nvPr/>
          </p:nvSpPr>
          <p:spPr>
            <a:xfrm>
              <a:off x="4383023" y="1684020"/>
              <a:ext cx="3426460" cy="708660"/>
            </a:xfrm>
            <a:custGeom>
              <a:avLst/>
              <a:gdLst/>
              <a:ahLst/>
              <a:cxnLst/>
              <a:rect l="l" t="t" r="r" b="b"/>
              <a:pathLst>
                <a:path w="3426459" h="708660">
                  <a:moveTo>
                    <a:pt x="3307842" y="0"/>
                  </a:moveTo>
                  <a:lnTo>
                    <a:pt x="118110" y="0"/>
                  </a:lnTo>
                  <a:lnTo>
                    <a:pt x="72116" y="9274"/>
                  </a:lnTo>
                  <a:lnTo>
                    <a:pt x="34575" y="34575"/>
                  </a:lnTo>
                  <a:lnTo>
                    <a:pt x="9274" y="72116"/>
                  </a:lnTo>
                  <a:lnTo>
                    <a:pt x="0" y="118109"/>
                  </a:lnTo>
                  <a:lnTo>
                    <a:pt x="0" y="590550"/>
                  </a:lnTo>
                  <a:lnTo>
                    <a:pt x="9274" y="636543"/>
                  </a:lnTo>
                  <a:lnTo>
                    <a:pt x="34575" y="674084"/>
                  </a:lnTo>
                  <a:lnTo>
                    <a:pt x="72116" y="699385"/>
                  </a:lnTo>
                  <a:lnTo>
                    <a:pt x="118110" y="708659"/>
                  </a:lnTo>
                  <a:lnTo>
                    <a:pt x="3307842" y="708659"/>
                  </a:lnTo>
                  <a:lnTo>
                    <a:pt x="3353835" y="699385"/>
                  </a:lnTo>
                  <a:lnTo>
                    <a:pt x="3391376" y="674084"/>
                  </a:lnTo>
                  <a:lnTo>
                    <a:pt x="3416677" y="636543"/>
                  </a:lnTo>
                  <a:lnTo>
                    <a:pt x="3425952" y="590550"/>
                  </a:lnTo>
                  <a:lnTo>
                    <a:pt x="3425952" y="118109"/>
                  </a:lnTo>
                  <a:lnTo>
                    <a:pt x="3416677" y="72116"/>
                  </a:lnTo>
                  <a:lnTo>
                    <a:pt x="3391376" y="34575"/>
                  </a:lnTo>
                  <a:lnTo>
                    <a:pt x="3353835" y="9274"/>
                  </a:lnTo>
                  <a:lnTo>
                    <a:pt x="330784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808" y="1901317"/>
              <a:ext cx="2936366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070603" y="48478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0603" y="5245608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0603" y="60289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0603" y="5643371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653783" y="4663440"/>
            <a:ext cx="1582420" cy="1797050"/>
            <a:chOff x="6653783" y="4663440"/>
            <a:chExt cx="1582420" cy="1797050"/>
          </a:xfrm>
        </p:grpSpPr>
        <p:sp>
          <p:nvSpPr>
            <p:cNvPr id="14" name="object 14"/>
            <p:cNvSpPr/>
            <p:nvPr/>
          </p:nvSpPr>
          <p:spPr>
            <a:xfrm>
              <a:off x="6666737" y="4676394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4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0919" y="5409590"/>
              <a:ext cx="335279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66560" y="4850892"/>
              <a:ext cx="1355090" cy="1498600"/>
            </a:xfrm>
            <a:custGeom>
              <a:avLst/>
              <a:gdLst/>
              <a:ahLst/>
              <a:cxnLst/>
              <a:rect l="l" t="t" r="r" b="b"/>
              <a:pathLst>
                <a:path w="1355090" h="1498600">
                  <a:moveTo>
                    <a:pt x="1354836" y="1233932"/>
                  </a:moveTo>
                  <a:lnTo>
                    <a:pt x="1350683" y="1213370"/>
                  </a:lnTo>
                  <a:lnTo>
                    <a:pt x="1339367" y="1196581"/>
                  </a:lnTo>
                  <a:lnTo>
                    <a:pt x="1322578" y="1185252"/>
                  </a:lnTo>
                  <a:lnTo>
                    <a:pt x="1302004" y="1181100"/>
                  </a:lnTo>
                  <a:lnTo>
                    <a:pt x="52832" y="1181100"/>
                  </a:lnTo>
                  <a:lnTo>
                    <a:pt x="32245" y="1185252"/>
                  </a:lnTo>
                  <a:lnTo>
                    <a:pt x="15455" y="1196581"/>
                  </a:lnTo>
                  <a:lnTo>
                    <a:pt x="4140" y="1213370"/>
                  </a:lnTo>
                  <a:lnTo>
                    <a:pt x="0" y="1233932"/>
                  </a:lnTo>
                  <a:lnTo>
                    <a:pt x="0" y="1445260"/>
                  </a:lnTo>
                  <a:lnTo>
                    <a:pt x="4140" y="1465834"/>
                  </a:lnTo>
                  <a:lnTo>
                    <a:pt x="15455" y="1482623"/>
                  </a:lnTo>
                  <a:lnTo>
                    <a:pt x="32245" y="1493951"/>
                  </a:lnTo>
                  <a:lnTo>
                    <a:pt x="52832" y="1498092"/>
                  </a:lnTo>
                  <a:lnTo>
                    <a:pt x="1302004" y="1498092"/>
                  </a:lnTo>
                  <a:lnTo>
                    <a:pt x="1322578" y="1493951"/>
                  </a:lnTo>
                  <a:lnTo>
                    <a:pt x="1339367" y="1482623"/>
                  </a:lnTo>
                  <a:lnTo>
                    <a:pt x="1350683" y="1465834"/>
                  </a:lnTo>
                  <a:lnTo>
                    <a:pt x="1354836" y="1445260"/>
                  </a:lnTo>
                  <a:lnTo>
                    <a:pt x="1354836" y="1233932"/>
                  </a:lnTo>
                  <a:close/>
                </a:path>
                <a:path w="1355090" h="1498600">
                  <a:moveTo>
                    <a:pt x="1354836" y="848360"/>
                  </a:moveTo>
                  <a:lnTo>
                    <a:pt x="1350683" y="827798"/>
                  </a:lnTo>
                  <a:lnTo>
                    <a:pt x="1339367" y="811009"/>
                  </a:lnTo>
                  <a:lnTo>
                    <a:pt x="1322578" y="799680"/>
                  </a:lnTo>
                  <a:lnTo>
                    <a:pt x="1302004" y="795528"/>
                  </a:lnTo>
                  <a:lnTo>
                    <a:pt x="52832" y="795528"/>
                  </a:lnTo>
                  <a:lnTo>
                    <a:pt x="32245" y="799680"/>
                  </a:lnTo>
                  <a:lnTo>
                    <a:pt x="15455" y="811009"/>
                  </a:lnTo>
                  <a:lnTo>
                    <a:pt x="4140" y="827798"/>
                  </a:lnTo>
                  <a:lnTo>
                    <a:pt x="0" y="848360"/>
                  </a:lnTo>
                  <a:lnTo>
                    <a:pt x="0" y="1059688"/>
                  </a:lnTo>
                  <a:lnTo>
                    <a:pt x="4140" y="1080262"/>
                  </a:lnTo>
                  <a:lnTo>
                    <a:pt x="15455" y="1097051"/>
                  </a:lnTo>
                  <a:lnTo>
                    <a:pt x="32245" y="1108379"/>
                  </a:lnTo>
                  <a:lnTo>
                    <a:pt x="52832" y="1112520"/>
                  </a:lnTo>
                  <a:lnTo>
                    <a:pt x="1302004" y="1112520"/>
                  </a:lnTo>
                  <a:lnTo>
                    <a:pt x="1322578" y="1108379"/>
                  </a:lnTo>
                  <a:lnTo>
                    <a:pt x="1339367" y="1097051"/>
                  </a:lnTo>
                  <a:lnTo>
                    <a:pt x="1350683" y="1080262"/>
                  </a:lnTo>
                  <a:lnTo>
                    <a:pt x="1354836" y="1059688"/>
                  </a:lnTo>
                  <a:lnTo>
                    <a:pt x="1354836" y="848360"/>
                  </a:lnTo>
                  <a:close/>
                </a:path>
                <a:path w="1355090" h="1498600">
                  <a:moveTo>
                    <a:pt x="1354836" y="450596"/>
                  </a:moveTo>
                  <a:lnTo>
                    <a:pt x="1350683" y="430022"/>
                  </a:lnTo>
                  <a:lnTo>
                    <a:pt x="1339367" y="413232"/>
                  </a:lnTo>
                  <a:lnTo>
                    <a:pt x="1322578" y="401916"/>
                  </a:lnTo>
                  <a:lnTo>
                    <a:pt x="1302004" y="397764"/>
                  </a:lnTo>
                  <a:lnTo>
                    <a:pt x="52832" y="397764"/>
                  </a:lnTo>
                  <a:lnTo>
                    <a:pt x="32245" y="401916"/>
                  </a:lnTo>
                  <a:lnTo>
                    <a:pt x="15455" y="413232"/>
                  </a:lnTo>
                  <a:lnTo>
                    <a:pt x="4140" y="430022"/>
                  </a:lnTo>
                  <a:lnTo>
                    <a:pt x="0" y="450596"/>
                  </a:lnTo>
                  <a:lnTo>
                    <a:pt x="0" y="661924"/>
                  </a:lnTo>
                  <a:lnTo>
                    <a:pt x="4140" y="682510"/>
                  </a:lnTo>
                  <a:lnTo>
                    <a:pt x="15455" y="699300"/>
                  </a:lnTo>
                  <a:lnTo>
                    <a:pt x="32245" y="710615"/>
                  </a:lnTo>
                  <a:lnTo>
                    <a:pt x="52832" y="714756"/>
                  </a:lnTo>
                  <a:lnTo>
                    <a:pt x="1302004" y="714756"/>
                  </a:lnTo>
                  <a:lnTo>
                    <a:pt x="1322578" y="710615"/>
                  </a:lnTo>
                  <a:lnTo>
                    <a:pt x="1339367" y="699300"/>
                  </a:lnTo>
                  <a:lnTo>
                    <a:pt x="1350683" y="682510"/>
                  </a:lnTo>
                  <a:lnTo>
                    <a:pt x="1354836" y="661924"/>
                  </a:lnTo>
                  <a:lnTo>
                    <a:pt x="1354836" y="450596"/>
                  </a:lnTo>
                  <a:close/>
                </a:path>
                <a:path w="1355090" h="1498600">
                  <a:moveTo>
                    <a:pt x="1354836" y="52832"/>
                  </a:moveTo>
                  <a:lnTo>
                    <a:pt x="1350683" y="32258"/>
                  </a:lnTo>
                  <a:lnTo>
                    <a:pt x="1339367" y="15468"/>
                  </a:lnTo>
                  <a:lnTo>
                    <a:pt x="1322578" y="4152"/>
                  </a:lnTo>
                  <a:lnTo>
                    <a:pt x="1302004" y="0"/>
                  </a:lnTo>
                  <a:lnTo>
                    <a:pt x="52832" y="0"/>
                  </a:lnTo>
                  <a:lnTo>
                    <a:pt x="32245" y="4152"/>
                  </a:lnTo>
                  <a:lnTo>
                    <a:pt x="15455" y="15468"/>
                  </a:lnTo>
                  <a:lnTo>
                    <a:pt x="4140" y="32258"/>
                  </a:lnTo>
                  <a:lnTo>
                    <a:pt x="0" y="52832"/>
                  </a:lnTo>
                  <a:lnTo>
                    <a:pt x="0" y="264160"/>
                  </a:lnTo>
                  <a:lnTo>
                    <a:pt x="4140" y="284746"/>
                  </a:lnTo>
                  <a:lnTo>
                    <a:pt x="15455" y="301536"/>
                  </a:lnTo>
                  <a:lnTo>
                    <a:pt x="32245" y="312851"/>
                  </a:lnTo>
                  <a:lnTo>
                    <a:pt x="52832" y="316992"/>
                  </a:lnTo>
                  <a:lnTo>
                    <a:pt x="1302004" y="316992"/>
                  </a:lnTo>
                  <a:lnTo>
                    <a:pt x="1322578" y="312851"/>
                  </a:lnTo>
                  <a:lnTo>
                    <a:pt x="1339367" y="301536"/>
                  </a:lnTo>
                  <a:lnTo>
                    <a:pt x="1350683" y="284746"/>
                  </a:lnTo>
                  <a:lnTo>
                    <a:pt x="1354836" y="264160"/>
                  </a:lnTo>
                  <a:lnTo>
                    <a:pt x="1354836" y="52832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75403" y="2393442"/>
            <a:ext cx="3424554" cy="1255395"/>
            <a:chOff x="4375403" y="2393442"/>
            <a:chExt cx="3424554" cy="1255395"/>
          </a:xfrm>
        </p:grpSpPr>
        <p:sp>
          <p:nvSpPr>
            <p:cNvPr id="18" name="object 18"/>
            <p:cNvSpPr/>
            <p:nvPr/>
          </p:nvSpPr>
          <p:spPr>
            <a:xfrm>
              <a:off x="4375403" y="2938272"/>
              <a:ext cx="3424554" cy="710565"/>
            </a:xfrm>
            <a:custGeom>
              <a:avLst/>
              <a:gdLst/>
              <a:ahLst/>
              <a:cxnLst/>
              <a:rect l="l" t="t" r="r" b="b"/>
              <a:pathLst>
                <a:path w="3424554" h="710564">
                  <a:moveTo>
                    <a:pt x="3306064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6064" y="710183"/>
                  </a:lnTo>
                  <a:lnTo>
                    <a:pt x="3352151" y="700887"/>
                  </a:lnTo>
                  <a:lnTo>
                    <a:pt x="3389772" y="675528"/>
                  </a:lnTo>
                  <a:lnTo>
                    <a:pt x="3415131" y="637907"/>
                  </a:lnTo>
                  <a:lnTo>
                    <a:pt x="3424428" y="591819"/>
                  </a:lnTo>
                  <a:lnTo>
                    <a:pt x="3424428" y="118363"/>
                  </a:lnTo>
                  <a:lnTo>
                    <a:pt x="3415131" y="72276"/>
                  </a:lnTo>
                  <a:lnTo>
                    <a:pt x="3389772" y="34655"/>
                  </a:lnTo>
                  <a:lnTo>
                    <a:pt x="3352151" y="9296"/>
                  </a:lnTo>
                  <a:lnTo>
                    <a:pt x="330606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373" y="3156788"/>
              <a:ext cx="2257552" cy="3051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23787" y="2393442"/>
              <a:ext cx="306705" cy="545465"/>
            </a:xfrm>
            <a:custGeom>
              <a:avLst/>
              <a:gdLst/>
              <a:ahLst/>
              <a:cxnLst/>
              <a:rect l="l" t="t" r="r" b="b"/>
              <a:pathLst>
                <a:path w="306704" h="545464">
                  <a:moveTo>
                    <a:pt x="102108" y="239141"/>
                  </a:moveTo>
                  <a:lnTo>
                    <a:pt x="0" y="239141"/>
                  </a:lnTo>
                  <a:lnTo>
                    <a:pt x="153162" y="545465"/>
                  </a:lnTo>
                  <a:lnTo>
                    <a:pt x="280797" y="290195"/>
                  </a:lnTo>
                  <a:lnTo>
                    <a:pt x="102108" y="290195"/>
                  </a:lnTo>
                  <a:lnTo>
                    <a:pt x="102108" y="239141"/>
                  </a:lnTo>
                  <a:close/>
                </a:path>
                <a:path w="306704" h="545464">
                  <a:moveTo>
                    <a:pt x="204215" y="0"/>
                  </a:moveTo>
                  <a:lnTo>
                    <a:pt x="102108" y="0"/>
                  </a:lnTo>
                  <a:lnTo>
                    <a:pt x="102108" y="290195"/>
                  </a:lnTo>
                  <a:lnTo>
                    <a:pt x="204215" y="290195"/>
                  </a:lnTo>
                  <a:lnTo>
                    <a:pt x="204215" y="0"/>
                  </a:lnTo>
                  <a:close/>
                </a:path>
                <a:path w="306704" h="545464">
                  <a:moveTo>
                    <a:pt x="306324" y="239141"/>
                  </a:moveTo>
                  <a:lnTo>
                    <a:pt x="204215" y="239141"/>
                  </a:lnTo>
                  <a:lnTo>
                    <a:pt x="204215" y="290195"/>
                  </a:lnTo>
                  <a:lnTo>
                    <a:pt x="280797" y="290195"/>
                  </a:lnTo>
                  <a:lnTo>
                    <a:pt x="306324" y="23914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319271" y="3882516"/>
            <a:ext cx="5507990" cy="2757805"/>
            <a:chOff x="3319271" y="3882516"/>
            <a:chExt cx="5507990" cy="2757805"/>
          </a:xfrm>
        </p:grpSpPr>
        <p:sp>
          <p:nvSpPr>
            <p:cNvPr id="22" name="object 22"/>
            <p:cNvSpPr/>
            <p:nvPr/>
          </p:nvSpPr>
          <p:spPr>
            <a:xfrm>
              <a:off x="3348227" y="4238243"/>
              <a:ext cx="5450205" cy="2372995"/>
            </a:xfrm>
            <a:custGeom>
              <a:avLst/>
              <a:gdLst/>
              <a:ahLst/>
              <a:cxnLst/>
              <a:rect l="l" t="t" r="r" b="b"/>
              <a:pathLst>
                <a:path w="5450205" h="2372995">
                  <a:moveTo>
                    <a:pt x="0" y="395477"/>
                  </a:moveTo>
                  <a:lnTo>
                    <a:pt x="2660" y="349352"/>
                  </a:lnTo>
                  <a:lnTo>
                    <a:pt x="10443" y="304791"/>
                  </a:lnTo>
                  <a:lnTo>
                    <a:pt x="23053" y="262090"/>
                  </a:lnTo>
                  <a:lnTo>
                    <a:pt x="40192" y="221546"/>
                  </a:lnTo>
                  <a:lnTo>
                    <a:pt x="61565" y="183456"/>
                  </a:lnTo>
                  <a:lnTo>
                    <a:pt x="86874" y="148116"/>
                  </a:lnTo>
                  <a:lnTo>
                    <a:pt x="115824" y="115823"/>
                  </a:lnTo>
                  <a:lnTo>
                    <a:pt x="148116" y="86874"/>
                  </a:lnTo>
                  <a:lnTo>
                    <a:pt x="183456" y="61565"/>
                  </a:lnTo>
                  <a:lnTo>
                    <a:pt x="221546" y="40192"/>
                  </a:lnTo>
                  <a:lnTo>
                    <a:pt x="262090" y="23053"/>
                  </a:lnTo>
                  <a:lnTo>
                    <a:pt x="304791" y="10443"/>
                  </a:lnTo>
                  <a:lnTo>
                    <a:pt x="349352" y="2660"/>
                  </a:lnTo>
                  <a:lnTo>
                    <a:pt x="395477" y="0"/>
                  </a:lnTo>
                  <a:lnTo>
                    <a:pt x="5054346" y="0"/>
                  </a:lnTo>
                  <a:lnTo>
                    <a:pt x="5100471" y="2660"/>
                  </a:lnTo>
                  <a:lnTo>
                    <a:pt x="5145032" y="10443"/>
                  </a:lnTo>
                  <a:lnTo>
                    <a:pt x="5187733" y="23053"/>
                  </a:lnTo>
                  <a:lnTo>
                    <a:pt x="5228277" y="40192"/>
                  </a:lnTo>
                  <a:lnTo>
                    <a:pt x="5266367" y="61565"/>
                  </a:lnTo>
                  <a:lnTo>
                    <a:pt x="5301707" y="86874"/>
                  </a:lnTo>
                  <a:lnTo>
                    <a:pt x="5334000" y="115823"/>
                  </a:lnTo>
                  <a:lnTo>
                    <a:pt x="5362949" y="148116"/>
                  </a:lnTo>
                  <a:lnTo>
                    <a:pt x="5388258" y="183456"/>
                  </a:lnTo>
                  <a:lnTo>
                    <a:pt x="5409631" y="221546"/>
                  </a:lnTo>
                  <a:lnTo>
                    <a:pt x="5426770" y="262090"/>
                  </a:lnTo>
                  <a:lnTo>
                    <a:pt x="5439380" y="304791"/>
                  </a:lnTo>
                  <a:lnTo>
                    <a:pt x="5447163" y="349352"/>
                  </a:lnTo>
                  <a:lnTo>
                    <a:pt x="5449824" y="395477"/>
                  </a:lnTo>
                  <a:lnTo>
                    <a:pt x="5449824" y="1977377"/>
                  </a:lnTo>
                  <a:lnTo>
                    <a:pt x="5447163" y="2023500"/>
                  </a:lnTo>
                  <a:lnTo>
                    <a:pt x="5439380" y="2068060"/>
                  </a:lnTo>
                  <a:lnTo>
                    <a:pt x="5426770" y="2110761"/>
                  </a:lnTo>
                  <a:lnTo>
                    <a:pt x="5409631" y="2151305"/>
                  </a:lnTo>
                  <a:lnTo>
                    <a:pt x="5388258" y="2189396"/>
                  </a:lnTo>
                  <a:lnTo>
                    <a:pt x="5362949" y="2224738"/>
                  </a:lnTo>
                  <a:lnTo>
                    <a:pt x="5334000" y="2257032"/>
                  </a:lnTo>
                  <a:lnTo>
                    <a:pt x="5301707" y="2285984"/>
                  </a:lnTo>
                  <a:lnTo>
                    <a:pt x="5266367" y="2311295"/>
                  </a:lnTo>
                  <a:lnTo>
                    <a:pt x="5228277" y="2332670"/>
                  </a:lnTo>
                  <a:lnTo>
                    <a:pt x="5187733" y="2349811"/>
                  </a:lnTo>
                  <a:lnTo>
                    <a:pt x="5145032" y="2362423"/>
                  </a:lnTo>
                  <a:lnTo>
                    <a:pt x="5100471" y="2370207"/>
                  </a:lnTo>
                  <a:lnTo>
                    <a:pt x="5054346" y="2372867"/>
                  </a:lnTo>
                  <a:lnTo>
                    <a:pt x="395477" y="2372867"/>
                  </a:lnTo>
                  <a:lnTo>
                    <a:pt x="349352" y="2370207"/>
                  </a:lnTo>
                  <a:lnTo>
                    <a:pt x="304791" y="2362423"/>
                  </a:lnTo>
                  <a:lnTo>
                    <a:pt x="262090" y="2349811"/>
                  </a:lnTo>
                  <a:lnTo>
                    <a:pt x="221546" y="2332670"/>
                  </a:lnTo>
                  <a:lnTo>
                    <a:pt x="183456" y="2311295"/>
                  </a:lnTo>
                  <a:lnTo>
                    <a:pt x="148116" y="2285984"/>
                  </a:lnTo>
                  <a:lnTo>
                    <a:pt x="115824" y="2257032"/>
                  </a:lnTo>
                  <a:lnTo>
                    <a:pt x="86874" y="2224738"/>
                  </a:lnTo>
                  <a:lnTo>
                    <a:pt x="61565" y="2189396"/>
                  </a:lnTo>
                  <a:lnTo>
                    <a:pt x="40192" y="2151305"/>
                  </a:lnTo>
                  <a:lnTo>
                    <a:pt x="23053" y="2110761"/>
                  </a:lnTo>
                  <a:lnTo>
                    <a:pt x="10443" y="2068060"/>
                  </a:lnTo>
                  <a:lnTo>
                    <a:pt x="2660" y="2023500"/>
                  </a:lnTo>
                  <a:lnTo>
                    <a:pt x="0" y="1977377"/>
                  </a:lnTo>
                  <a:lnTo>
                    <a:pt x="0" y="395477"/>
                  </a:lnTo>
                  <a:close/>
                </a:path>
              </a:pathLst>
            </a:custGeom>
            <a:ln w="57912">
              <a:solidFill>
                <a:srgbClr val="9BC7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794" y="3882516"/>
              <a:ext cx="1726564" cy="30480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7828" y="4431791"/>
            <a:ext cx="2132330" cy="2030095"/>
            <a:chOff x="3957828" y="4431791"/>
            <a:chExt cx="2132330" cy="2030095"/>
          </a:xfrm>
        </p:grpSpPr>
        <p:sp>
          <p:nvSpPr>
            <p:cNvPr id="3" name="object 3"/>
            <p:cNvSpPr/>
            <p:nvPr/>
          </p:nvSpPr>
          <p:spPr>
            <a:xfrm>
              <a:off x="3970782" y="4444745"/>
              <a:ext cx="2106295" cy="2004060"/>
            </a:xfrm>
            <a:custGeom>
              <a:avLst/>
              <a:gdLst/>
              <a:ahLst/>
              <a:cxnLst/>
              <a:rect l="l" t="t" r="r" b="b"/>
              <a:pathLst>
                <a:path w="2106295" h="2004060">
                  <a:moveTo>
                    <a:pt x="0" y="334009"/>
                  </a:moveTo>
                  <a:lnTo>
                    <a:pt x="3622" y="284667"/>
                  </a:lnTo>
                  <a:lnTo>
                    <a:pt x="14146" y="237567"/>
                  </a:lnTo>
                  <a:lnTo>
                    <a:pt x="31054" y="193227"/>
                  </a:lnTo>
                  <a:lnTo>
                    <a:pt x="53827" y="152166"/>
                  </a:lnTo>
                  <a:lnTo>
                    <a:pt x="81948" y="114901"/>
                  </a:lnTo>
                  <a:lnTo>
                    <a:pt x="114901" y="81948"/>
                  </a:lnTo>
                  <a:lnTo>
                    <a:pt x="152166" y="53827"/>
                  </a:lnTo>
                  <a:lnTo>
                    <a:pt x="193227" y="31054"/>
                  </a:lnTo>
                  <a:lnTo>
                    <a:pt x="237567" y="14146"/>
                  </a:lnTo>
                  <a:lnTo>
                    <a:pt x="284667" y="3622"/>
                  </a:lnTo>
                  <a:lnTo>
                    <a:pt x="334009" y="0"/>
                  </a:lnTo>
                  <a:lnTo>
                    <a:pt x="1772157" y="0"/>
                  </a:lnTo>
                  <a:lnTo>
                    <a:pt x="1821500" y="3622"/>
                  </a:lnTo>
                  <a:lnTo>
                    <a:pt x="1868600" y="14146"/>
                  </a:lnTo>
                  <a:lnTo>
                    <a:pt x="1912940" y="31054"/>
                  </a:lnTo>
                  <a:lnTo>
                    <a:pt x="1954001" y="53827"/>
                  </a:lnTo>
                  <a:lnTo>
                    <a:pt x="1991266" y="81948"/>
                  </a:lnTo>
                  <a:lnTo>
                    <a:pt x="2024219" y="114901"/>
                  </a:lnTo>
                  <a:lnTo>
                    <a:pt x="2052340" y="152166"/>
                  </a:lnTo>
                  <a:lnTo>
                    <a:pt x="2075113" y="193227"/>
                  </a:lnTo>
                  <a:lnTo>
                    <a:pt x="2092021" y="237567"/>
                  </a:lnTo>
                  <a:lnTo>
                    <a:pt x="2102545" y="284667"/>
                  </a:lnTo>
                  <a:lnTo>
                    <a:pt x="2106167" y="334009"/>
                  </a:lnTo>
                  <a:lnTo>
                    <a:pt x="2106167" y="1670037"/>
                  </a:lnTo>
                  <a:lnTo>
                    <a:pt x="2102545" y="1719397"/>
                  </a:lnTo>
                  <a:lnTo>
                    <a:pt x="2092021" y="1766509"/>
                  </a:lnTo>
                  <a:lnTo>
                    <a:pt x="2075113" y="1810854"/>
                  </a:lnTo>
                  <a:lnTo>
                    <a:pt x="2052340" y="1851918"/>
                  </a:lnTo>
                  <a:lnTo>
                    <a:pt x="2024219" y="1889182"/>
                  </a:lnTo>
                  <a:lnTo>
                    <a:pt x="1991266" y="1922131"/>
                  </a:lnTo>
                  <a:lnTo>
                    <a:pt x="1954001" y="1950248"/>
                  </a:lnTo>
                  <a:lnTo>
                    <a:pt x="1912940" y="1973015"/>
                  </a:lnTo>
                  <a:lnTo>
                    <a:pt x="1868600" y="1989918"/>
                  </a:lnTo>
                  <a:lnTo>
                    <a:pt x="1821500" y="2000438"/>
                  </a:lnTo>
                  <a:lnTo>
                    <a:pt x="1772157" y="2004059"/>
                  </a:lnTo>
                  <a:lnTo>
                    <a:pt x="334009" y="2004059"/>
                  </a:lnTo>
                  <a:lnTo>
                    <a:pt x="284667" y="2000438"/>
                  </a:lnTo>
                  <a:lnTo>
                    <a:pt x="237567" y="1989918"/>
                  </a:lnTo>
                  <a:lnTo>
                    <a:pt x="193227" y="1973015"/>
                  </a:lnTo>
                  <a:lnTo>
                    <a:pt x="152166" y="1950248"/>
                  </a:lnTo>
                  <a:lnTo>
                    <a:pt x="114901" y="1922131"/>
                  </a:lnTo>
                  <a:lnTo>
                    <a:pt x="81948" y="1889182"/>
                  </a:lnTo>
                  <a:lnTo>
                    <a:pt x="53827" y="1851918"/>
                  </a:lnTo>
                  <a:lnTo>
                    <a:pt x="31054" y="1810854"/>
                  </a:lnTo>
                  <a:lnTo>
                    <a:pt x="14146" y="1766509"/>
                  </a:lnTo>
                  <a:lnTo>
                    <a:pt x="3622" y="1719397"/>
                  </a:lnTo>
                  <a:lnTo>
                    <a:pt x="0" y="1670037"/>
                  </a:lnTo>
                  <a:lnTo>
                    <a:pt x="0" y="334009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40808" y="5294680"/>
              <a:ext cx="335279" cy="3048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6073" y="549859"/>
            <a:ext cx="3007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83023" y="1684020"/>
            <a:ext cx="3426460" cy="708660"/>
            <a:chOff x="4383023" y="1684020"/>
            <a:chExt cx="3426460" cy="708660"/>
          </a:xfrm>
        </p:grpSpPr>
        <p:sp>
          <p:nvSpPr>
            <p:cNvPr id="7" name="object 7"/>
            <p:cNvSpPr/>
            <p:nvPr/>
          </p:nvSpPr>
          <p:spPr>
            <a:xfrm>
              <a:off x="4383023" y="1684020"/>
              <a:ext cx="3426460" cy="708660"/>
            </a:xfrm>
            <a:custGeom>
              <a:avLst/>
              <a:gdLst/>
              <a:ahLst/>
              <a:cxnLst/>
              <a:rect l="l" t="t" r="r" b="b"/>
              <a:pathLst>
                <a:path w="3426459" h="708660">
                  <a:moveTo>
                    <a:pt x="3307842" y="0"/>
                  </a:moveTo>
                  <a:lnTo>
                    <a:pt x="118110" y="0"/>
                  </a:lnTo>
                  <a:lnTo>
                    <a:pt x="72116" y="9274"/>
                  </a:lnTo>
                  <a:lnTo>
                    <a:pt x="34575" y="34575"/>
                  </a:lnTo>
                  <a:lnTo>
                    <a:pt x="9274" y="72116"/>
                  </a:lnTo>
                  <a:lnTo>
                    <a:pt x="0" y="118109"/>
                  </a:lnTo>
                  <a:lnTo>
                    <a:pt x="0" y="590550"/>
                  </a:lnTo>
                  <a:lnTo>
                    <a:pt x="9274" y="636543"/>
                  </a:lnTo>
                  <a:lnTo>
                    <a:pt x="34575" y="674084"/>
                  </a:lnTo>
                  <a:lnTo>
                    <a:pt x="72116" y="699385"/>
                  </a:lnTo>
                  <a:lnTo>
                    <a:pt x="118110" y="708659"/>
                  </a:lnTo>
                  <a:lnTo>
                    <a:pt x="3307842" y="708659"/>
                  </a:lnTo>
                  <a:lnTo>
                    <a:pt x="3353835" y="699385"/>
                  </a:lnTo>
                  <a:lnTo>
                    <a:pt x="3391376" y="674084"/>
                  </a:lnTo>
                  <a:lnTo>
                    <a:pt x="3416677" y="636543"/>
                  </a:lnTo>
                  <a:lnTo>
                    <a:pt x="3425952" y="590550"/>
                  </a:lnTo>
                  <a:lnTo>
                    <a:pt x="3425952" y="118109"/>
                  </a:lnTo>
                  <a:lnTo>
                    <a:pt x="3416677" y="72116"/>
                  </a:lnTo>
                  <a:lnTo>
                    <a:pt x="3391376" y="34575"/>
                  </a:lnTo>
                  <a:lnTo>
                    <a:pt x="3353835" y="9274"/>
                  </a:lnTo>
                  <a:lnTo>
                    <a:pt x="330784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808" y="1901317"/>
              <a:ext cx="2936366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070603" y="48478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0603" y="5245608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0603" y="60289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0603" y="5643371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492240" y="4430267"/>
            <a:ext cx="2132330" cy="2030095"/>
            <a:chOff x="6492240" y="4430267"/>
            <a:chExt cx="2132330" cy="2030095"/>
          </a:xfrm>
        </p:grpSpPr>
        <p:sp>
          <p:nvSpPr>
            <p:cNvPr id="14" name="object 14"/>
            <p:cNvSpPr/>
            <p:nvPr/>
          </p:nvSpPr>
          <p:spPr>
            <a:xfrm>
              <a:off x="6505194" y="4443221"/>
              <a:ext cx="2106295" cy="2004060"/>
            </a:xfrm>
            <a:custGeom>
              <a:avLst/>
              <a:gdLst/>
              <a:ahLst/>
              <a:cxnLst/>
              <a:rect l="l" t="t" r="r" b="b"/>
              <a:pathLst>
                <a:path w="2106295" h="2004060">
                  <a:moveTo>
                    <a:pt x="0" y="334009"/>
                  </a:moveTo>
                  <a:lnTo>
                    <a:pt x="3622" y="284667"/>
                  </a:lnTo>
                  <a:lnTo>
                    <a:pt x="14146" y="237567"/>
                  </a:lnTo>
                  <a:lnTo>
                    <a:pt x="31054" y="193227"/>
                  </a:lnTo>
                  <a:lnTo>
                    <a:pt x="53827" y="152166"/>
                  </a:lnTo>
                  <a:lnTo>
                    <a:pt x="81948" y="114901"/>
                  </a:lnTo>
                  <a:lnTo>
                    <a:pt x="114901" y="81948"/>
                  </a:lnTo>
                  <a:lnTo>
                    <a:pt x="152166" y="53827"/>
                  </a:lnTo>
                  <a:lnTo>
                    <a:pt x="193227" y="31054"/>
                  </a:lnTo>
                  <a:lnTo>
                    <a:pt x="237567" y="14146"/>
                  </a:lnTo>
                  <a:lnTo>
                    <a:pt x="284667" y="3622"/>
                  </a:lnTo>
                  <a:lnTo>
                    <a:pt x="334009" y="0"/>
                  </a:lnTo>
                  <a:lnTo>
                    <a:pt x="1772157" y="0"/>
                  </a:lnTo>
                  <a:lnTo>
                    <a:pt x="1821500" y="3622"/>
                  </a:lnTo>
                  <a:lnTo>
                    <a:pt x="1868600" y="14146"/>
                  </a:lnTo>
                  <a:lnTo>
                    <a:pt x="1912940" y="31054"/>
                  </a:lnTo>
                  <a:lnTo>
                    <a:pt x="1954001" y="53827"/>
                  </a:lnTo>
                  <a:lnTo>
                    <a:pt x="1991266" y="81948"/>
                  </a:lnTo>
                  <a:lnTo>
                    <a:pt x="2024219" y="114901"/>
                  </a:lnTo>
                  <a:lnTo>
                    <a:pt x="2052340" y="152166"/>
                  </a:lnTo>
                  <a:lnTo>
                    <a:pt x="2075113" y="193227"/>
                  </a:lnTo>
                  <a:lnTo>
                    <a:pt x="2092021" y="237567"/>
                  </a:lnTo>
                  <a:lnTo>
                    <a:pt x="2102545" y="284667"/>
                  </a:lnTo>
                  <a:lnTo>
                    <a:pt x="2106167" y="334009"/>
                  </a:lnTo>
                  <a:lnTo>
                    <a:pt x="2106167" y="1670037"/>
                  </a:lnTo>
                  <a:lnTo>
                    <a:pt x="2102545" y="1719397"/>
                  </a:lnTo>
                  <a:lnTo>
                    <a:pt x="2092021" y="1766509"/>
                  </a:lnTo>
                  <a:lnTo>
                    <a:pt x="2075113" y="1810854"/>
                  </a:lnTo>
                  <a:lnTo>
                    <a:pt x="2052340" y="1851918"/>
                  </a:lnTo>
                  <a:lnTo>
                    <a:pt x="2024219" y="1889182"/>
                  </a:lnTo>
                  <a:lnTo>
                    <a:pt x="1991266" y="1922131"/>
                  </a:lnTo>
                  <a:lnTo>
                    <a:pt x="1954001" y="1950248"/>
                  </a:lnTo>
                  <a:lnTo>
                    <a:pt x="1912940" y="1973015"/>
                  </a:lnTo>
                  <a:lnTo>
                    <a:pt x="1868600" y="1989918"/>
                  </a:lnTo>
                  <a:lnTo>
                    <a:pt x="1821500" y="2000438"/>
                  </a:lnTo>
                  <a:lnTo>
                    <a:pt x="1772157" y="2004059"/>
                  </a:lnTo>
                  <a:lnTo>
                    <a:pt x="334009" y="2004059"/>
                  </a:lnTo>
                  <a:lnTo>
                    <a:pt x="284667" y="2000438"/>
                  </a:lnTo>
                  <a:lnTo>
                    <a:pt x="237567" y="1989918"/>
                  </a:lnTo>
                  <a:lnTo>
                    <a:pt x="193227" y="1973015"/>
                  </a:lnTo>
                  <a:lnTo>
                    <a:pt x="152166" y="1950248"/>
                  </a:lnTo>
                  <a:lnTo>
                    <a:pt x="114901" y="1922131"/>
                  </a:lnTo>
                  <a:lnTo>
                    <a:pt x="81948" y="1889182"/>
                  </a:lnTo>
                  <a:lnTo>
                    <a:pt x="53827" y="1851918"/>
                  </a:lnTo>
                  <a:lnTo>
                    <a:pt x="31054" y="1810854"/>
                  </a:lnTo>
                  <a:lnTo>
                    <a:pt x="14146" y="1766509"/>
                  </a:lnTo>
                  <a:lnTo>
                    <a:pt x="3622" y="1719397"/>
                  </a:lnTo>
                  <a:lnTo>
                    <a:pt x="0" y="1670037"/>
                  </a:lnTo>
                  <a:lnTo>
                    <a:pt x="0" y="334009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75220" y="5292851"/>
              <a:ext cx="335279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66560" y="4850891"/>
              <a:ext cx="1355090" cy="1498600"/>
            </a:xfrm>
            <a:custGeom>
              <a:avLst/>
              <a:gdLst/>
              <a:ahLst/>
              <a:cxnLst/>
              <a:rect l="l" t="t" r="r" b="b"/>
              <a:pathLst>
                <a:path w="1355090" h="1498600">
                  <a:moveTo>
                    <a:pt x="1354836" y="1233932"/>
                  </a:moveTo>
                  <a:lnTo>
                    <a:pt x="1350683" y="1213370"/>
                  </a:lnTo>
                  <a:lnTo>
                    <a:pt x="1339367" y="1196581"/>
                  </a:lnTo>
                  <a:lnTo>
                    <a:pt x="1322578" y="1185252"/>
                  </a:lnTo>
                  <a:lnTo>
                    <a:pt x="1302004" y="1181100"/>
                  </a:lnTo>
                  <a:lnTo>
                    <a:pt x="52832" y="1181100"/>
                  </a:lnTo>
                  <a:lnTo>
                    <a:pt x="32245" y="1185252"/>
                  </a:lnTo>
                  <a:lnTo>
                    <a:pt x="15455" y="1196581"/>
                  </a:lnTo>
                  <a:lnTo>
                    <a:pt x="4140" y="1213370"/>
                  </a:lnTo>
                  <a:lnTo>
                    <a:pt x="0" y="1233932"/>
                  </a:lnTo>
                  <a:lnTo>
                    <a:pt x="0" y="1445260"/>
                  </a:lnTo>
                  <a:lnTo>
                    <a:pt x="4140" y="1465834"/>
                  </a:lnTo>
                  <a:lnTo>
                    <a:pt x="15455" y="1482623"/>
                  </a:lnTo>
                  <a:lnTo>
                    <a:pt x="32245" y="1493951"/>
                  </a:lnTo>
                  <a:lnTo>
                    <a:pt x="52832" y="1498092"/>
                  </a:lnTo>
                  <a:lnTo>
                    <a:pt x="1302004" y="1498092"/>
                  </a:lnTo>
                  <a:lnTo>
                    <a:pt x="1322578" y="1493951"/>
                  </a:lnTo>
                  <a:lnTo>
                    <a:pt x="1339367" y="1482623"/>
                  </a:lnTo>
                  <a:lnTo>
                    <a:pt x="1350683" y="1465834"/>
                  </a:lnTo>
                  <a:lnTo>
                    <a:pt x="1354836" y="1445260"/>
                  </a:lnTo>
                  <a:lnTo>
                    <a:pt x="1354836" y="1233932"/>
                  </a:lnTo>
                  <a:close/>
                </a:path>
                <a:path w="1355090" h="1498600">
                  <a:moveTo>
                    <a:pt x="1354836" y="848360"/>
                  </a:moveTo>
                  <a:lnTo>
                    <a:pt x="1350683" y="827798"/>
                  </a:lnTo>
                  <a:lnTo>
                    <a:pt x="1339367" y="811009"/>
                  </a:lnTo>
                  <a:lnTo>
                    <a:pt x="1322578" y="799680"/>
                  </a:lnTo>
                  <a:lnTo>
                    <a:pt x="1302004" y="795528"/>
                  </a:lnTo>
                  <a:lnTo>
                    <a:pt x="52832" y="795528"/>
                  </a:lnTo>
                  <a:lnTo>
                    <a:pt x="32245" y="799680"/>
                  </a:lnTo>
                  <a:lnTo>
                    <a:pt x="15455" y="811009"/>
                  </a:lnTo>
                  <a:lnTo>
                    <a:pt x="4140" y="827798"/>
                  </a:lnTo>
                  <a:lnTo>
                    <a:pt x="0" y="848360"/>
                  </a:lnTo>
                  <a:lnTo>
                    <a:pt x="0" y="1059688"/>
                  </a:lnTo>
                  <a:lnTo>
                    <a:pt x="4140" y="1080262"/>
                  </a:lnTo>
                  <a:lnTo>
                    <a:pt x="15455" y="1097051"/>
                  </a:lnTo>
                  <a:lnTo>
                    <a:pt x="32245" y="1108379"/>
                  </a:lnTo>
                  <a:lnTo>
                    <a:pt x="52832" y="1112520"/>
                  </a:lnTo>
                  <a:lnTo>
                    <a:pt x="1302004" y="1112520"/>
                  </a:lnTo>
                  <a:lnTo>
                    <a:pt x="1322578" y="1108379"/>
                  </a:lnTo>
                  <a:lnTo>
                    <a:pt x="1339367" y="1097051"/>
                  </a:lnTo>
                  <a:lnTo>
                    <a:pt x="1350683" y="1080262"/>
                  </a:lnTo>
                  <a:lnTo>
                    <a:pt x="1354836" y="1059688"/>
                  </a:lnTo>
                  <a:lnTo>
                    <a:pt x="1354836" y="848360"/>
                  </a:lnTo>
                  <a:close/>
                </a:path>
                <a:path w="1355090" h="1498600">
                  <a:moveTo>
                    <a:pt x="1354836" y="450596"/>
                  </a:moveTo>
                  <a:lnTo>
                    <a:pt x="1350683" y="430022"/>
                  </a:lnTo>
                  <a:lnTo>
                    <a:pt x="1339367" y="413232"/>
                  </a:lnTo>
                  <a:lnTo>
                    <a:pt x="1322578" y="401916"/>
                  </a:lnTo>
                  <a:lnTo>
                    <a:pt x="1302004" y="397764"/>
                  </a:lnTo>
                  <a:lnTo>
                    <a:pt x="52832" y="397764"/>
                  </a:lnTo>
                  <a:lnTo>
                    <a:pt x="32245" y="401916"/>
                  </a:lnTo>
                  <a:lnTo>
                    <a:pt x="15455" y="413232"/>
                  </a:lnTo>
                  <a:lnTo>
                    <a:pt x="4140" y="430022"/>
                  </a:lnTo>
                  <a:lnTo>
                    <a:pt x="0" y="450596"/>
                  </a:lnTo>
                  <a:lnTo>
                    <a:pt x="0" y="661924"/>
                  </a:lnTo>
                  <a:lnTo>
                    <a:pt x="4140" y="682510"/>
                  </a:lnTo>
                  <a:lnTo>
                    <a:pt x="15455" y="699300"/>
                  </a:lnTo>
                  <a:lnTo>
                    <a:pt x="32245" y="710615"/>
                  </a:lnTo>
                  <a:lnTo>
                    <a:pt x="52832" y="714756"/>
                  </a:lnTo>
                  <a:lnTo>
                    <a:pt x="1302004" y="714756"/>
                  </a:lnTo>
                  <a:lnTo>
                    <a:pt x="1322578" y="710615"/>
                  </a:lnTo>
                  <a:lnTo>
                    <a:pt x="1339367" y="699300"/>
                  </a:lnTo>
                  <a:lnTo>
                    <a:pt x="1350683" y="682510"/>
                  </a:lnTo>
                  <a:lnTo>
                    <a:pt x="1354836" y="661924"/>
                  </a:lnTo>
                  <a:lnTo>
                    <a:pt x="1354836" y="450596"/>
                  </a:lnTo>
                  <a:close/>
                </a:path>
                <a:path w="1355090" h="1498600">
                  <a:moveTo>
                    <a:pt x="1354836" y="52832"/>
                  </a:moveTo>
                  <a:lnTo>
                    <a:pt x="1350683" y="32258"/>
                  </a:lnTo>
                  <a:lnTo>
                    <a:pt x="1339367" y="15468"/>
                  </a:lnTo>
                  <a:lnTo>
                    <a:pt x="1322578" y="4152"/>
                  </a:lnTo>
                  <a:lnTo>
                    <a:pt x="1302004" y="0"/>
                  </a:lnTo>
                  <a:lnTo>
                    <a:pt x="52832" y="0"/>
                  </a:lnTo>
                  <a:lnTo>
                    <a:pt x="32245" y="4152"/>
                  </a:lnTo>
                  <a:lnTo>
                    <a:pt x="15455" y="15468"/>
                  </a:lnTo>
                  <a:lnTo>
                    <a:pt x="4140" y="32258"/>
                  </a:lnTo>
                  <a:lnTo>
                    <a:pt x="0" y="52832"/>
                  </a:lnTo>
                  <a:lnTo>
                    <a:pt x="0" y="264160"/>
                  </a:lnTo>
                  <a:lnTo>
                    <a:pt x="4140" y="284746"/>
                  </a:lnTo>
                  <a:lnTo>
                    <a:pt x="15455" y="301536"/>
                  </a:lnTo>
                  <a:lnTo>
                    <a:pt x="32245" y="312851"/>
                  </a:lnTo>
                  <a:lnTo>
                    <a:pt x="52832" y="316992"/>
                  </a:lnTo>
                  <a:lnTo>
                    <a:pt x="1302004" y="316992"/>
                  </a:lnTo>
                  <a:lnTo>
                    <a:pt x="1322578" y="312851"/>
                  </a:lnTo>
                  <a:lnTo>
                    <a:pt x="1339367" y="301536"/>
                  </a:lnTo>
                  <a:lnTo>
                    <a:pt x="1350683" y="284746"/>
                  </a:lnTo>
                  <a:lnTo>
                    <a:pt x="1354836" y="264160"/>
                  </a:lnTo>
                  <a:lnTo>
                    <a:pt x="1354836" y="52832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75403" y="2393442"/>
            <a:ext cx="3424554" cy="1255395"/>
            <a:chOff x="4375403" y="2393442"/>
            <a:chExt cx="3424554" cy="1255395"/>
          </a:xfrm>
        </p:grpSpPr>
        <p:sp>
          <p:nvSpPr>
            <p:cNvPr id="18" name="object 18"/>
            <p:cNvSpPr/>
            <p:nvPr/>
          </p:nvSpPr>
          <p:spPr>
            <a:xfrm>
              <a:off x="4375403" y="2938272"/>
              <a:ext cx="3424554" cy="710565"/>
            </a:xfrm>
            <a:custGeom>
              <a:avLst/>
              <a:gdLst/>
              <a:ahLst/>
              <a:cxnLst/>
              <a:rect l="l" t="t" r="r" b="b"/>
              <a:pathLst>
                <a:path w="3424554" h="710564">
                  <a:moveTo>
                    <a:pt x="3306064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6064" y="710183"/>
                  </a:lnTo>
                  <a:lnTo>
                    <a:pt x="3352151" y="700887"/>
                  </a:lnTo>
                  <a:lnTo>
                    <a:pt x="3389772" y="675528"/>
                  </a:lnTo>
                  <a:lnTo>
                    <a:pt x="3415131" y="637907"/>
                  </a:lnTo>
                  <a:lnTo>
                    <a:pt x="3424428" y="591819"/>
                  </a:lnTo>
                  <a:lnTo>
                    <a:pt x="3424428" y="118363"/>
                  </a:lnTo>
                  <a:lnTo>
                    <a:pt x="3415131" y="72276"/>
                  </a:lnTo>
                  <a:lnTo>
                    <a:pt x="3389772" y="34655"/>
                  </a:lnTo>
                  <a:lnTo>
                    <a:pt x="3352151" y="9296"/>
                  </a:lnTo>
                  <a:lnTo>
                    <a:pt x="330606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373" y="3156788"/>
              <a:ext cx="2257552" cy="3051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23787" y="2393442"/>
              <a:ext cx="306705" cy="545465"/>
            </a:xfrm>
            <a:custGeom>
              <a:avLst/>
              <a:gdLst/>
              <a:ahLst/>
              <a:cxnLst/>
              <a:rect l="l" t="t" r="r" b="b"/>
              <a:pathLst>
                <a:path w="306704" h="545464">
                  <a:moveTo>
                    <a:pt x="102108" y="239141"/>
                  </a:moveTo>
                  <a:lnTo>
                    <a:pt x="0" y="239141"/>
                  </a:lnTo>
                  <a:lnTo>
                    <a:pt x="153162" y="545465"/>
                  </a:lnTo>
                  <a:lnTo>
                    <a:pt x="280797" y="290195"/>
                  </a:lnTo>
                  <a:lnTo>
                    <a:pt x="102108" y="290195"/>
                  </a:lnTo>
                  <a:lnTo>
                    <a:pt x="102108" y="239141"/>
                  </a:lnTo>
                  <a:close/>
                </a:path>
                <a:path w="306704" h="545464">
                  <a:moveTo>
                    <a:pt x="204215" y="0"/>
                  </a:moveTo>
                  <a:lnTo>
                    <a:pt x="102108" y="0"/>
                  </a:lnTo>
                  <a:lnTo>
                    <a:pt x="102108" y="290195"/>
                  </a:lnTo>
                  <a:lnTo>
                    <a:pt x="204215" y="290195"/>
                  </a:lnTo>
                  <a:lnTo>
                    <a:pt x="204215" y="0"/>
                  </a:lnTo>
                  <a:close/>
                </a:path>
                <a:path w="306704" h="545464">
                  <a:moveTo>
                    <a:pt x="306324" y="239141"/>
                  </a:moveTo>
                  <a:lnTo>
                    <a:pt x="204215" y="239141"/>
                  </a:lnTo>
                  <a:lnTo>
                    <a:pt x="204215" y="290195"/>
                  </a:lnTo>
                  <a:lnTo>
                    <a:pt x="280797" y="290195"/>
                  </a:lnTo>
                  <a:lnTo>
                    <a:pt x="306324" y="23914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319271" y="3609847"/>
            <a:ext cx="5507990" cy="3030220"/>
            <a:chOff x="3319271" y="3609847"/>
            <a:chExt cx="5507990" cy="3030220"/>
          </a:xfrm>
        </p:grpSpPr>
        <p:sp>
          <p:nvSpPr>
            <p:cNvPr id="22" name="object 22"/>
            <p:cNvSpPr/>
            <p:nvPr/>
          </p:nvSpPr>
          <p:spPr>
            <a:xfrm>
              <a:off x="3348227" y="4238243"/>
              <a:ext cx="5450205" cy="2372995"/>
            </a:xfrm>
            <a:custGeom>
              <a:avLst/>
              <a:gdLst/>
              <a:ahLst/>
              <a:cxnLst/>
              <a:rect l="l" t="t" r="r" b="b"/>
              <a:pathLst>
                <a:path w="5450205" h="2372995">
                  <a:moveTo>
                    <a:pt x="0" y="395477"/>
                  </a:moveTo>
                  <a:lnTo>
                    <a:pt x="2660" y="349352"/>
                  </a:lnTo>
                  <a:lnTo>
                    <a:pt x="10443" y="304791"/>
                  </a:lnTo>
                  <a:lnTo>
                    <a:pt x="23053" y="262090"/>
                  </a:lnTo>
                  <a:lnTo>
                    <a:pt x="40192" y="221546"/>
                  </a:lnTo>
                  <a:lnTo>
                    <a:pt x="61565" y="183456"/>
                  </a:lnTo>
                  <a:lnTo>
                    <a:pt x="86874" y="148116"/>
                  </a:lnTo>
                  <a:lnTo>
                    <a:pt x="115824" y="115823"/>
                  </a:lnTo>
                  <a:lnTo>
                    <a:pt x="148116" y="86874"/>
                  </a:lnTo>
                  <a:lnTo>
                    <a:pt x="183456" y="61565"/>
                  </a:lnTo>
                  <a:lnTo>
                    <a:pt x="221546" y="40192"/>
                  </a:lnTo>
                  <a:lnTo>
                    <a:pt x="262090" y="23053"/>
                  </a:lnTo>
                  <a:lnTo>
                    <a:pt x="304791" y="10443"/>
                  </a:lnTo>
                  <a:lnTo>
                    <a:pt x="349352" y="2660"/>
                  </a:lnTo>
                  <a:lnTo>
                    <a:pt x="395477" y="0"/>
                  </a:lnTo>
                  <a:lnTo>
                    <a:pt x="5054346" y="0"/>
                  </a:lnTo>
                  <a:lnTo>
                    <a:pt x="5100471" y="2660"/>
                  </a:lnTo>
                  <a:lnTo>
                    <a:pt x="5145032" y="10443"/>
                  </a:lnTo>
                  <a:lnTo>
                    <a:pt x="5187733" y="23053"/>
                  </a:lnTo>
                  <a:lnTo>
                    <a:pt x="5228277" y="40192"/>
                  </a:lnTo>
                  <a:lnTo>
                    <a:pt x="5266367" y="61565"/>
                  </a:lnTo>
                  <a:lnTo>
                    <a:pt x="5301707" y="86874"/>
                  </a:lnTo>
                  <a:lnTo>
                    <a:pt x="5334000" y="115823"/>
                  </a:lnTo>
                  <a:lnTo>
                    <a:pt x="5362949" y="148116"/>
                  </a:lnTo>
                  <a:lnTo>
                    <a:pt x="5388258" y="183456"/>
                  </a:lnTo>
                  <a:lnTo>
                    <a:pt x="5409631" y="221546"/>
                  </a:lnTo>
                  <a:lnTo>
                    <a:pt x="5426770" y="262090"/>
                  </a:lnTo>
                  <a:lnTo>
                    <a:pt x="5439380" y="304791"/>
                  </a:lnTo>
                  <a:lnTo>
                    <a:pt x="5447163" y="349352"/>
                  </a:lnTo>
                  <a:lnTo>
                    <a:pt x="5449824" y="395477"/>
                  </a:lnTo>
                  <a:lnTo>
                    <a:pt x="5449824" y="1977377"/>
                  </a:lnTo>
                  <a:lnTo>
                    <a:pt x="5447163" y="2023500"/>
                  </a:lnTo>
                  <a:lnTo>
                    <a:pt x="5439380" y="2068060"/>
                  </a:lnTo>
                  <a:lnTo>
                    <a:pt x="5426770" y="2110761"/>
                  </a:lnTo>
                  <a:lnTo>
                    <a:pt x="5409631" y="2151305"/>
                  </a:lnTo>
                  <a:lnTo>
                    <a:pt x="5388258" y="2189396"/>
                  </a:lnTo>
                  <a:lnTo>
                    <a:pt x="5362949" y="2224738"/>
                  </a:lnTo>
                  <a:lnTo>
                    <a:pt x="5334000" y="2257032"/>
                  </a:lnTo>
                  <a:lnTo>
                    <a:pt x="5301707" y="2285984"/>
                  </a:lnTo>
                  <a:lnTo>
                    <a:pt x="5266367" y="2311295"/>
                  </a:lnTo>
                  <a:lnTo>
                    <a:pt x="5228277" y="2332670"/>
                  </a:lnTo>
                  <a:lnTo>
                    <a:pt x="5187733" y="2349811"/>
                  </a:lnTo>
                  <a:lnTo>
                    <a:pt x="5145032" y="2362423"/>
                  </a:lnTo>
                  <a:lnTo>
                    <a:pt x="5100471" y="2370207"/>
                  </a:lnTo>
                  <a:lnTo>
                    <a:pt x="5054346" y="2372867"/>
                  </a:lnTo>
                  <a:lnTo>
                    <a:pt x="395477" y="2372867"/>
                  </a:lnTo>
                  <a:lnTo>
                    <a:pt x="349352" y="2370207"/>
                  </a:lnTo>
                  <a:lnTo>
                    <a:pt x="304791" y="2362423"/>
                  </a:lnTo>
                  <a:lnTo>
                    <a:pt x="262090" y="2349811"/>
                  </a:lnTo>
                  <a:lnTo>
                    <a:pt x="221546" y="2332670"/>
                  </a:lnTo>
                  <a:lnTo>
                    <a:pt x="183456" y="2311295"/>
                  </a:lnTo>
                  <a:lnTo>
                    <a:pt x="148116" y="2285984"/>
                  </a:lnTo>
                  <a:lnTo>
                    <a:pt x="115824" y="2257032"/>
                  </a:lnTo>
                  <a:lnTo>
                    <a:pt x="86874" y="2224738"/>
                  </a:lnTo>
                  <a:lnTo>
                    <a:pt x="61565" y="2189396"/>
                  </a:lnTo>
                  <a:lnTo>
                    <a:pt x="40192" y="2151305"/>
                  </a:lnTo>
                  <a:lnTo>
                    <a:pt x="23053" y="2110761"/>
                  </a:lnTo>
                  <a:lnTo>
                    <a:pt x="10443" y="2068060"/>
                  </a:lnTo>
                  <a:lnTo>
                    <a:pt x="2660" y="2023500"/>
                  </a:lnTo>
                  <a:lnTo>
                    <a:pt x="0" y="1977377"/>
                  </a:lnTo>
                  <a:lnTo>
                    <a:pt x="0" y="395477"/>
                  </a:lnTo>
                  <a:close/>
                </a:path>
              </a:pathLst>
            </a:custGeom>
            <a:ln w="57912">
              <a:solidFill>
                <a:srgbClr val="9BC7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794" y="3882516"/>
              <a:ext cx="1726564" cy="304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15305" y="3609847"/>
              <a:ext cx="994410" cy="834390"/>
            </a:xfrm>
            <a:custGeom>
              <a:avLst/>
              <a:gdLst/>
              <a:ahLst/>
              <a:cxnLst/>
              <a:rect l="l" t="t" r="r" b="b"/>
              <a:pathLst>
                <a:path w="994410" h="834389">
                  <a:moveTo>
                    <a:pt x="138684" y="520700"/>
                  </a:moveTo>
                  <a:lnTo>
                    <a:pt x="0" y="833882"/>
                  </a:lnTo>
                  <a:lnTo>
                    <a:pt x="333756" y="756919"/>
                  </a:lnTo>
                  <a:lnTo>
                    <a:pt x="295580" y="710691"/>
                  </a:lnTo>
                  <a:lnTo>
                    <a:pt x="229362" y="710691"/>
                  </a:lnTo>
                  <a:lnTo>
                    <a:pt x="164338" y="631951"/>
                  </a:lnTo>
                  <a:lnTo>
                    <a:pt x="203701" y="599431"/>
                  </a:lnTo>
                  <a:lnTo>
                    <a:pt x="138684" y="520700"/>
                  </a:lnTo>
                  <a:close/>
                </a:path>
                <a:path w="994410" h="834389">
                  <a:moveTo>
                    <a:pt x="203701" y="599431"/>
                  </a:moveTo>
                  <a:lnTo>
                    <a:pt x="164338" y="631951"/>
                  </a:lnTo>
                  <a:lnTo>
                    <a:pt x="229362" y="710691"/>
                  </a:lnTo>
                  <a:lnTo>
                    <a:pt x="268725" y="678171"/>
                  </a:lnTo>
                  <a:lnTo>
                    <a:pt x="203701" y="599431"/>
                  </a:lnTo>
                  <a:close/>
                </a:path>
                <a:path w="994410" h="834389">
                  <a:moveTo>
                    <a:pt x="268725" y="678171"/>
                  </a:moveTo>
                  <a:lnTo>
                    <a:pt x="229362" y="710691"/>
                  </a:lnTo>
                  <a:lnTo>
                    <a:pt x="295580" y="710691"/>
                  </a:lnTo>
                  <a:lnTo>
                    <a:pt x="268725" y="678171"/>
                  </a:lnTo>
                  <a:close/>
                </a:path>
                <a:path w="994410" h="834389">
                  <a:moveTo>
                    <a:pt x="929259" y="0"/>
                  </a:moveTo>
                  <a:lnTo>
                    <a:pt x="203701" y="599431"/>
                  </a:lnTo>
                  <a:lnTo>
                    <a:pt x="268725" y="678171"/>
                  </a:lnTo>
                  <a:lnTo>
                    <a:pt x="994283" y="78739"/>
                  </a:lnTo>
                  <a:lnTo>
                    <a:pt x="92925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8725" y="2512441"/>
            <a:ext cx="1366266" cy="3048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5403" y="4503420"/>
            <a:ext cx="1061821" cy="3048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86651" y="4497959"/>
            <a:ext cx="1366266" cy="304800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7828" y="4664964"/>
            <a:ext cx="1582420" cy="1797050"/>
            <a:chOff x="3957828" y="4664964"/>
            <a:chExt cx="1582420" cy="1797050"/>
          </a:xfrm>
        </p:grpSpPr>
        <p:sp>
          <p:nvSpPr>
            <p:cNvPr id="3" name="object 3"/>
            <p:cNvSpPr/>
            <p:nvPr/>
          </p:nvSpPr>
          <p:spPr>
            <a:xfrm>
              <a:off x="3970782" y="4677918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5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4710" y="5410809"/>
              <a:ext cx="335279" cy="30510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6073" y="549859"/>
            <a:ext cx="3007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83023" y="1684020"/>
            <a:ext cx="3426460" cy="708660"/>
            <a:chOff x="4383023" y="1684020"/>
            <a:chExt cx="3426460" cy="708660"/>
          </a:xfrm>
        </p:grpSpPr>
        <p:sp>
          <p:nvSpPr>
            <p:cNvPr id="7" name="object 7"/>
            <p:cNvSpPr/>
            <p:nvPr/>
          </p:nvSpPr>
          <p:spPr>
            <a:xfrm>
              <a:off x="4383023" y="1684020"/>
              <a:ext cx="3426460" cy="708660"/>
            </a:xfrm>
            <a:custGeom>
              <a:avLst/>
              <a:gdLst/>
              <a:ahLst/>
              <a:cxnLst/>
              <a:rect l="l" t="t" r="r" b="b"/>
              <a:pathLst>
                <a:path w="3426459" h="708660">
                  <a:moveTo>
                    <a:pt x="3307842" y="0"/>
                  </a:moveTo>
                  <a:lnTo>
                    <a:pt x="118110" y="0"/>
                  </a:lnTo>
                  <a:lnTo>
                    <a:pt x="72116" y="9274"/>
                  </a:lnTo>
                  <a:lnTo>
                    <a:pt x="34575" y="34575"/>
                  </a:lnTo>
                  <a:lnTo>
                    <a:pt x="9274" y="72116"/>
                  </a:lnTo>
                  <a:lnTo>
                    <a:pt x="0" y="118109"/>
                  </a:lnTo>
                  <a:lnTo>
                    <a:pt x="0" y="590550"/>
                  </a:lnTo>
                  <a:lnTo>
                    <a:pt x="9274" y="636543"/>
                  </a:lnTo>
                  <a:lnTo>
                    <a:pt x="34575" y="674084"/>
                  </a:lnTo>
                  <a:lnTo>
                    <a:pt x="72116" y="699385"/>
                  </a:lnTo>
                  <a:lnTo>
                    <a:pt x="118110" y="708659"/>
                  </a:lnTo>
                  <a:lnTo>
                    <a:pt x="3307842" y="708659"/>
                  </a:lnTo>
                  <a:lnTo>
                    <a:pt x="3353835" y="699385"/>
                  </a:lnTo>
                  <a:lnTo>
                    <a:pt x="3391376" y="674084"/>
                  </a:lnTo>
                  <a:lnTo>
                    <a:pt x="3416677" y="636543"/>
                  </a:lnTo>
                  <a:lnTo>
                    <a:pt x="3425952" y="590550"/>
                  </a:lnTo>
                  <a:lnTo>
                    <a:pt x="3425952" y="118109"/>
                  </a:lnTo>
                  <a:lnTo>
                    <a:pt x="3416677" y="72116"/>
                  </a:lnTo>
                  <a:lnTo>
                    <a:pt x="3391376" y="34575"/>
                  </a:lnTo>
                  <a:lnTo>
                    <a:pt x="3353835" y="9274"/>
                  </a:lnTo>
                  <a:lnTo>
                    <a:pt x="330784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808" y="1901317"/>
              <a:ext cx="2936366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070603" y="48478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0603" y="5245608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0603" y="60289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0603" y="5643371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653783" y="4663440"/>
            <a:ext cx="1582420" cy="1797050"/>
            <a:chOff x="6653783" y="4663440"/>
            <a:chExt cx="1582420" cy="1797050"/>
          </a:xfrm>
        </p:grpSpPr>
        <p:sp>
          <p:nvSpPr>
            <p:cNvPr id="14" name="object 14"/>
            <p:cNvSpPr/>
            <p:nvPr/>
          </p:nvSpPr>
          <p:spPr>
            <a:xfrm>
              <a:off x="6666737" y="4676394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4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0919" y="5409590"/>
              <a:ext cx="335279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66560" y="4850892"/>
              <a:ext cx="1355090" cy="1498600"/>
            </a:xfrm>
            <a:custGeom>
              <a:avLst/>
              <a:gdLst/>
              <a:ahLst/>
              <a:cxnLst/>
              <a:rect l="l" t="t" r="r" b="b"/>
              <a:pathLst>
                <a:path w="1355090" h="1498600">
                  <a:moveTo>
                    <a:pt x="1354836" y="1233932"/>
                  </a:moveTo>
                  <a:lnTo>
                    <a:pt x="1350683" y="1213370"/>
                  </a:lnTo>
                  <a:lnTo>
                    <a:pt x="1339367" y="1196581"/>
                  </a:lnTo>
                  <a:lnTo>
                    <a:pt x="1322578" y="1185252"/>
                  </a:lnTo>
                  <a:lnTo>
                    <a:pt x="1302004" y="1181100"/>
                  </a:lnTo>
                  <a:lnTo>
                    <a:pt x="52832" y="1181100"/>
                  </a:lnTo>
                  <a:lnTo>
                    <a:pt x="32245" y="1185252"/>
                  </a:lnTo>
                  <a:lnTo>
                    <a:pt x="15455" y="1196581"/>
                  </a:lnTo>
                  <a:lnTo>
                    <a:pt x="4140" y="1213370"/>
                  </a:lnTo>
                  <a:lnTo>
                    <a:pt x="0" y="1233932"/>
                  </a:lnTo>
                  <a:lnTo>
                    <a:pt x="0" y="1445260"/>
                  </a:lnTo>
                  <a:lnTo>
                    <a:pt x="4140" y="1465834"/>
                  </a:lnTo>
                  <a:lnTo>
                    <a:pt x="15455" y="1482623"/>
                  </a:lnTo>
                  <a:lnTo>
                    <a:pt x="32245" y="1493951"/>
                  </a:lnTo>
                  <a:lnTo>
                    <a:pt x="52832" y="1498092"/>
                  </a:lnTo>
                  <a:lnTo>
                    <a:pt x="1302004" y="1498092"/>
                  </a:lnTo>
                  <a:lnTo>
                    <a:pt x="1322578" y="1493951"/>
                  </a:lnTo>
                  <a:lnTo>
                    <a:pt x="1339367" y="1482623"/>
                  </a:lnTo>
                  <a:lnTo>
                    <a:pt x="1350683" y="1465834"/>
                  </a:lnTo>
                  <a:lnTo>
                    <a:pt x="1354836" y="1445260"/>
                  </a:lnTo>
                  <a:lnTo>
                    <a:pt x="1354836" y="1233932"/>
                  </a:lnTo>
                  <a:close/>
                </a:path>
                <a:path w="1355090" h="1498600">
                  <a:moveTo>
                    <a:pt x="1354836" y="848360"/>
                  </a:moveTo>
                  <a:lnTo>
                    <a:pt x="1350683" y="827798"/>
                  </a:lnTo>
                  <a:lnTo>
                    <a:pt x="1339367" y="811009"/>
                  </a:lnTo>
                  <a:lnTo>
                    <a:pt x="1322578" y="799680"/>
                  </a:lnTo>
                  <a:lnTo>
                    <a:pt x="1302004" y="795528"/>
                  </a:lnTo>
                  <a:lnTo>
                    <a:pt x="52832" y="795528"/>
                  </a:lnTo>
                  <a:lnTo>
                    <a:pt x="32245" y="799680"/>
                  </a:lnTo>
                  <a:lnTo>
                    <a:pt x="15455" y="811009"/>
                  </a:lnTo>
                  <a:lnTo>
                    <a:pt x="4140" y="827798"/>
                  </a:lnTo>
                  <a:lnTo>
                    <a:pt x="0" y="848360"/>
                  </a:lnTo>
                  <a:lnTo>
                    <a:pt x="0" y="1059688"/>
                  </a:lnTo>
                  <a:lnTo>
                    <a:pt x="4140" y="1080262"/>
                  </a:lnTo>
                  <a:lnTo>
                    <a:pt x="15455" y="1097051"/>
                  </a:lnTo>
                  <a:lnTo>
                    <a:pt x="32245" y="1108379"/>
                  </a:lnTo>
                  <a:lnTo>
                    <a:pt x="52832" y="1112520"/>
                  </a:lnTo>
                  <a:lnTo>
                    <a:pt x="1302004" y="1112520"/>
                  </a:lnTo>
                  <a:lnTo>
                    <a:pt x="1322578" y="1108379"/>
                  </a:lnTo>
                  <a:lnTo>
                    <a:pt x="1339367" y="1097051"/>
                  </a:lnTo>
                  <a:lnTo>
                    <a:pt x="1350683" y="1080262"/>
                  </a:lnTo>
                  <a:lnTo>
                    <a:pt x="1354836" y="1059688"/>
                  </a:lnTo>
                  <a:lnTo>
                    <a:pt x="1354836" y="848360"/>
                  </a:lnTo>
                  <a:close/>
                </a:path>
                <a:path w="1355090" h="1498600">
                  <a:moveTo>
                    <a:pt x="1354836" y="450596"/>
                  </a:moveTo>
                  <a:lnTo>
                    <a:pt x="1350683" y="430022"/>
                  </a:lnTo>
                  <a:lnTo>
                    <a:pt x="1339367" y="413232"/>
                  </a:lnTo>
                  <a:lnTo>
                    <a:pt x="1322578" y="401916"/>
                  </a:lnTo>
                  <a:lnTo>
                    <a:pt x="1302004" y="397764"/>
                  </a:lnTo>
                  <a:lnTo>
                    <a:pt x="52832" y="397764"/>
                  </a:lnTo>
                  <a:lnTo>
                    <a:pt x="32245" y="401916"/>
                  </a:lnTo>
                  <a:lnTo>
                    <a:pt x="15455" y="413232"/>
                  </a:lnTo>
                  <a:lnTo>
                    <a:pt x="4140" y="430022"/>
                  </a:lnTo>
                  <a:lnTo>
                    <a:pt x="0" y="450596"/>
                  </a:lnTo>
                  <a:lnTo>
                    <a:pt x="0" y="661924"/>
                  </a:lnTo>
                  <a:lnTo>
                    <a:pt x="4140" y="682510"/>
                  </a:lnTo>
                  <a:lnTo>
                    <a:pt x="15455" y="699300"/>
                  </a:lnTo>
                  <a:lnTo>
                    <a:pt x="32245" y="710615"/>
                  </a:lnTo>
                  <a:lnTo>
                    <a:pt x="52832" y="714756"/>
                  </a:lnTo>
                  <a:lnTo>
                    <a:pt x="1302004" y="714756"/>
                  </a:lnTo>
                  <a:lnTo>
                    <a:pt x="1322578" y="710615"/>
                  </a:lnTo>
                  <a:lnTo>
                    <a:pt x="1339367" y="699300"/>
                  </a:lnTo>
                  <a:lnTo>
                    <a:pt x="1350683" y="682510"/>
                  </a:lnTo>
                  <a:lnTo>
                    <a:pt x="1354836" y="661924"/>
                  </a:lnTo>
                  <a:lnTo>
                    <a:pt x="1354836" y="450596"/>
                  </a:lnTo>
                  <a:close/>
                </a:path>
                <a:path w="1355090" h="1498600">
                  <a:moveTo>
                    <a:pt x="1354836" y="52832"/>
                  </a:moveTo>
                  <a:lnTo>
                    <a:pt x="1350683" y="32258"/>
                  </a:lnTo>
                  <a:lnTo>
                    <a:pt x="1339367" y="15468"/>
                  </a:lnTo>
                  <a:lnTo>
                    <a:pt x="1322578" y="4152"/>
                  </a:lnTo>
                  <a:lnTo>
                    <a:pt x="1302004" y="0"/>
                  </a:lnTo>
                  <a:lnTo>
                    <a:pt x="52832" y="0"/>
                  </a:lnTo>
                  <a:lnTo>
                    <a:pt x="32245" y="4152"/>
                  </a:lnTo>
                  <a:lnTo>
                    <a:pt x="15455" y="15468"/>
                  </a:lnTo>
                  <a:lnTo>
                    <a:pt x="4140" y="32258"/>
                  </a:lnTo>
                  <a:lnTo>
                    <a:pt x="0" y="52832"/>
                  </a:lnTo>
                  <a:lnTo>
                    <a:pt x="0" y="264160"/>
                  </a:lnTo>
                  <a:lnTo>
                    <a:pt x="4140" y="284746"/>
                  </a:lnTo>
                  <a:lnTo>
                    <a:pt x="15455" y="301536"/>
                  </a:lnTo>
                  <a:lnTo>
                    <a:pt x="32245" y="312851"/>
                  </a:lnTo>
                  <a:lnTo>
                    <a:pt x="52832" y="316992"/>
                  </a:lnTo>
                  <a:lnTo>
                    <a:pt x="1302004" y="316992"/>
                  </a:lnTo>
                  <a:lnTo>
                    <a:pt x="1322578" y="312851"/>
                  </a:lnTo>
                  <a:lnTo>
                    <a:pt x="1339367" y="301536"/>
                  </a:lnTo>
                  <a:lnTo>
                    <a:pt x="1350683" y="284746"/>
                  </a:lnTo>
                  <a:lnTo>
                    <a:pt x="1354836" y="264160"/>
                  </a:lnTo>
                  <a:lnTo>
                    <a:pt x="1354836" y="52832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75403" y="2393442"/>
            <a:ext cx="3424554" cy="1255395"/>
            <a:chOff x="4375403" y="2393442"/>
            <a:chExt cx="3424554" cy="1255395"/>
          </a:xfrm>
        </p:grpSpPr>
        <p:sp>
          <p:nvSpPr>
            <p:cNvPr id="18" name="object 18"/>
            <p:cNvSpPr/>
            <p:nvPr/>
          </p:nvSpPr>
          <p:spPr>
            <a:xfrm>
              <a:off x="4375403" y="2938272"/>
              <a:ext cx="3424554" cy="710565"/>
            </a:xfrm>
            <a:custGeom>
              <a:avLst/>
              <a:gdLst/>
              <a:ahLst/>
              <a:cxnLst/>
              <a:rect l="l" t="t" r="r" b="b"/>
              <a:pathLst>
                <a:path w="3424554" h="710564">
                  <a:moveTo>
                    <a:pt x="3306064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6064" y="710183"/>
                  </a:lnTo>
                  <a:lnTo>
                    <a:pt x="3352151" y="700887"/>
                  </a:lnTo>
                  <a:lnTo>
                    <a:pt x="3389772" y="675528"/>
                  </a:lnTo>
                  <a:lnTo>
                    <a:pt x="3415131" y="637907"/>
                  </a:lnTo>
                  <a:lnTo>
                    <a:pt x="3424428" y="591819"/>
                  </a:lnTo>
                  <a:lnTo>
                    <a:pt x="3424428" y="118363"/>
                  </a:lnTo>
                  <a:lnTo>
                    <a:pt x="3415131" y="72276"/>
                  </a:lnTo>
                  <a:lnTo>
                    <a:pt x="3389772" y="34655"/>
                  </a:lnTo>
                  <a:lnTo>
                    <a:pt x="3352151" y="9296"/>
                  </a:lnTo>
                  <a:lnTo>
                    <a:pt x="330606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373" y="3156788"/>
              <a:ext cx="2257552" cy="3051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23787" y="2393442"/>
              <a:ext cx="306705" cy="545465"/>
            </a:xfrm>
            <a:custGeom>
              <a:avLst/>
              <a:gdLst/>
              <a:ahLst/>
              <a:cxnLst/>
              <a:rect l="l" t="t" r="r" b="b"/>
              <a:pathLst>
                <a:path w="306704" h="545464">
                  <a:moveTo>
                    <a:pt x="102108" y="239141"/>
                  </a:moveTo>
                  <a:lnTo>
                    <a:pt x="0" y="239141"/>
                  </a:lnTo>
                  <a:lnTo>
                    <a:pt x="153162" y="545465"/>
                  </a:lnTo>
                  <a:lnTo>
                    <a:pt x="280797" y="290195"/>
                  </a:lnTo>
                  <a:lnTo>
                    <a:pt x="102108" y="290195"/>
                  </a:lnTo>
                  <a:lnTo>
                    <a:pt x="102108" y="239141"/>
                  </a:lnTo>
                  <a:close/>
                </a:path>
                <a:path w="306704" h="545464">
                  <a:moveTo>
                    <a:pt x="204215" y="0"/>
                  </a:moveTo>
                  <a:lnTo>
                    <a:pt x="102108" y="0"/>
                  </a:lnTo>
                  <a:lnTo>
                    <a:pt x="102108" y="290195"/>
                  </a:lnTo>
                  <a:lnTo>
                    <a:pt x="204215" y="290195"/>
                  </a:lnTo>
                  <a:lnTo>
                    <a:pt x="204215" y="0"/>
                  </a:lnTo>
                  <a:close/>
                </a:path>
                <a:path w="306704" h="545464">
                  <a:moveTo>
                    <a:pt x="306324" y="239141"/>
                  </a:moveTo>
                  <a:lnTo>
                    <a:pt x="204215" y="239141"/>
                  </a:lnTo>
                  <a:lnTo>
                    <a:pt x="204215" y="290195"/>
                  </a:lnTo>
                  <a:lnTo>
                    <a:pt x="280797" y="290195"/>
                  </a:lnTo>
                  <a:lnTo>
                    <a:pt x="306324" y="23914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319271" y="3608323"/>
            <a:ext cx="5507990" cy="3032125"/>
            <a:chOff x="3319271" y="3608323"/>
            <a:chExt cx="5507990" cy="3032125"/>
          </a:xfrm>
        </p:grpSpPr>
        <p:sp>
          <p:nvSpPr>
            <p:cNvPr id="22" name="object 22"/>
            <p:cNvSpPr/>
            <p:nvPr/>
          </p:nvSpPr>
          <p:spPr>
            <a:xfrm>
              <a:off x="3348227" y="4238243"/>
              <a:ext cx="5450205" cy="2372995"/>
            </a:xfrm>
            <a:custGeom>
              <a:avLst/>
              <a:gdLst/>
              <a:ahLst/>
              <a:cxnLst/>
              <a:rect l="l" t="t" r="r" b="b"/>
              <a:pathLst>
                <a:path w="5450205" h="2372995">
                  <a:moveTo>
                    <a:pt x="0" y="395477"/>
                  </a:moveTo>
                  <a:lnTo>
                    <a:pt x="2660" y="349352"/>
                  </a:lnTo>
                  <a:lnTo>
                    <a:pt x="10443" y="304791"/>
                  </a:lnTo>
                  <a:lnTo>
                    <a:pt x="23053" y="262090"/>
                  </a:lnTo>
                  <a:lnTo>
                    <a:pt x="40192" y="221546"/>
                  </a:lnTo>
                  <a:lnTo>
                    <a:pt x="61565" y="183456"/>
                  </a:lnTo>
                  <a:lnTo>
                    <a:pt x="86874" y="148116"/>
                  </a:lnTo>
                  <a:lnTo>
                    <a:pt x="115824" y="115823"/>
                  </a:lnTo>
                  <a:lnTo>
                    <a:pt x="148116" y="86874"/>
                  </a:lnTo>
                  <a:lnTo>
                    <a:pt x="183456" y="61565"/>
                  </a:lnTo>
                  <a:lnTo>
                    <a:pt x="221546" y="40192"/>
                  </a:lnTo>
                  <a:lnTo>
                    <a:pt x="262090" y="23053"/>
                  </a:lnTo>
                  <a:lnTo>
                    <a:pt x="304791" y="10443"/>
                  </a:lnTo>
                  <a:lnTo>
                    <a:pt x="349352" y="2660"/>
                  </a:lnTo>
                  <a:lnTo>
                    <a:pt x="395477" y="0"/>
                  </a:lnTo>
                  <a:lnTo>
                    <a:pt x="5054346" y="0"/>
                  </a:lnTo>
                  <a:lnTo>
                    <a:pt x="5100471" y="2660"/>
                  </a:lnTo>
                  <a:lnTo>
                    <a:pt x="5145032" y="10443"/>
                  </a:lnTo>
                  <a:lnTo>
                    <a:pt x="5187733" y="23053"/>
                  </a:lnTo>
                  <a:lnTo>
                    <a:pt x="5228277" y="40192"/>
                  </a:lnTo>
                  <a:lnTo>
                    <a:pt x="5266367" y="61565"/>
                  </a:lnTo>
                  <a:lnTo>
                    <a:pt x="5301707" y="86874"/>
                  </a:lnTo>
                  <a:lnTo>
                    <a:pt x="5334000" y="115823"/>
                  </a:lnTo>
                  <a:lnTo>
                    <a:pt x="5362949" y="148116"/>
                  </a:lnTo>
                  <a:lnTo>
                    <a:pt x="5388258" y="183456"/>
                  </a:lnTo>
                  <a:lnTo>
                    <a:pt x="5409631" y="221546"/>
                  </a:lnTo>
                  <a:lnTo>
                    <a:pt x="5426770" y="262090"/>
                  </a:lnTo>
                  <a:lnTo>
                    <a:pt x="5439380" y="304791"/>
                  </a:lnTo>
                  <a:lnTo>
                    <a:pt x="5447163" y="349352"/>
                  </a:lnTo>
                  <a:lnTo>
                    <a:pt x="5449824" y="395477"/>
                  </a:lnTo>
                  <a:lnTo>
                    <a:pt x="5449824" y="1977377"/>
                  </a:lnTo>
                  <a:lnTo>
                    <a:pt x="5447163" y="2023500"/>
                  </a:lnTo>
                  <a:lnTo>
                    <a:pt x="5439380" y="2068060"/>
                  </a:lnTo>
                  <a:lnTo>
                    <a:pt x="5426770" y="2110761"/>
                  </a:lnTo>
                  <a:lnTo>
                    <a:pt x="5409631" y="2151305"/>
                  </a:lnTo>
                  <a:lnTo>
                    <a:pt x="5388258" y="2189396"/>
                  </a:lnTo>
                  <a:lnTo>
                    <a:pt x="5362949" y="2224738"/>
                  </a:lnTo>
                  <a:lnTo>
                    <a:pt x="5334000" y="2257032"/>
                  </a:lnTo>
                  <a:lnTo>
                    <a:pt x="5301707" y="2285984"/>
                  </a:lnTo>
                  <a:lnTo>
                    <a:pt x="5266367" y="2311295"/>
                  </a:lnTo>
                  <a:lnTo>
                    <a:pt x="5228277" y="2332670"/>
                  </a:lnTo>
                  <a:lnTo>
                    <a:pt x="5187733" y="2349811"/>
                  </a:lnTo>
                  <a:lnTo>
                    <a:pt x="5145032" y="2362423"/>
                  </a:lnTo>
                  <a:lnTo>
                    <a:pt x="5100471" y="2370207"/>
                  </a:lnTo>
                  <a:lnTo>
                    <a:pt x="5054346" y="2372867"/>
                  </a:lnTo>
                  <a:lnTo>
                    <a:pt x="395477" y="2372867"/>
                  </a:lnTo>
                  <a:lnTo>
                    <a:pt x="349352" y="2370207"/>
                  </a:lnTo>
                  <a:lnTo>
                    <a:pt x="304791" y="2362423"/>
                  </a:lnTo>
                  <a:lnTo>
                    <a:pt x="262090" y="2349811"/>
                  </a:lnTo>
                  <a:lnTo>
                    <a:pt x="221546" y="2332670"/>
                  </a:lnTo>
                  <a:lnTo>
                    <a:pt x="183456" y="2311295"/>
                  </a:lnTo>
                  <a:lnTo>
                    <a:pt x="148116" y="2285984"/>
                  </a:lnTo>
                  <a:lnTo>
                    <a:pt x="115824" y="2257032"/>
                  </a:lnTo>
                  <a:lnTo>
                    <a:pt x="86874" y="2224738"/>
                  </a:lnTo>
                  <a:lnTo>
                    <a:pt x="61565" y="2189396"/>
                  </a:lnTo>
                  <a:lnTo>
                    <a:pt x="40192" y="2151305"/>
                  </a:lnTo>
                  <a:lnTo>
                    <a:pt x="23053" y="2110761"/>
                  </a:lnTo>
                  <a:lnTo>
                    <a:pt x="10443" y="2068060"/>
                  </a:lnTo>
                  <a:lnTo>
                    <a:pt x="2660" y="2023500"/>
                  </a:lnTo>
                  <a:lnTo>
                    <a:pt x="0" y="1977377"/>
                  </a:lnTo>
                  <a:lnTo>
                    <a:pt x="0" y="395477"/>
                  </a:lnTo>
                  <a:close/>
                </a:path>
              </a:pathLst>
            </a:custGeom>
            <a:ln w="57912">
              <a:solidFill>
                <a:srgbClr val="9BC7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794" y="3882516"/>
              <a:ext cx="1726564" cy="304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46342" y="3608323"/>
              <a:ext cx="1398270" cy="1067435"/>
            </a:xfrm>
            <a:custGeom>
              <a:avLst/>
              <a:gdLst/>
              <a:ahLst/>
              <a:cxnLst/>
              <a:rect l="l" t="t" r="r" b="b"/>
              <a:pathLst>
                <a:path w="1398270" h="1067435">
                  <a:moveTo>
                    <a:pt x="1122079" y="923991"/>
                  </a:moveTo>
                  <a:lnTo>
                    <a:pt x="1060831" y="1005586"/>
                  </a:lnTo>
                  <a:lnTo>
                    <a:pt x="1397762" y="1067053"/>
                  </a:lnTo>
                  <a:lnTo>
                    <a:pt x="1341634" y="954658"/>
                  </a:lnTo>
                  <a:lnTo>
                    <a:pt x="1162939" y="954658"/>
                  </a:lnTo>
                  <a:lnTo>
                    <a:pt x="1122079" y="923991"/>
                  </a:lnTo>
                  <a:close/>
                </a:path>
                <a:path w="1398270" h="1067435">
                  <a:moveTo>
                    <a:pt x="1183394" y="842309"/>
                  </a:moveTo>
                  <a:lnTo>
                    <a:pt x="1122079" y="923991"/>
                  </a:lnTo>
                  <a:lnTo>
                    <a:pt x="1162939" y="954658"/>
                  </a:lnTo>
                  <a:lnTo>
                    <a:pt x="1224280" y="872998"/>
                  </a:lnTo>
                  <a:lnTo>
                    <a:pt x="1183394" y="842309"/>
                  </a:lnTo>
                  <a:close/>
                </a:path>
                <a:path w="1398270" h="1067435">
                  <a:moveTo>
                    <a:pt x="1244727" y="760602"/>
                  </a:moveTo>
                  <a:lnTo>
                    <a:pt x="1183394" y="842309"/>
                  </a:lnTo>
                  <a:lnTo>
                    <a:pt x="1224280" y="872998"/>
                  </a:lnTo>
                  <a:lnTo>
                    <a:pt x="1162939" y="954658"/>
                  </a:lnTo>
                  <a:lnTo>
                    <a:pt x="1341634" y="954658"/>
                  </a:lnTo>
                  <a:lnTo>
                    <a:pt x="1244727" y="760602"/>
                  </a:lnTo>
                  <a:close/>
                </a:path>
                <a:path w="1398270" h="1067435">
                  <a:moveTo>
                    <a:pt x="61214" y="0"/>
                  </a:moveTo>
                  <a:lnTo>
                    <a:pt x="0" y="81787"/>
                  </a:lnTo>
                  <a:lnTo>
                    <a:pt x="1122079" y="923991"/>
                  </a:lnTo>
                  <a:lnTo>
                    <a:pt x="1183394" y="842309"/>
                  </a:lnTo>
                  <a:lnTo>
                    <a:pt x="6121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8725" y="2512441"/>
            <a:ext cx="1061466" cy="304800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7828" y="4664964"/>
            <a:ext cx="1582420" cy="1797050"/>
            <a:chOff x="3957828" y="4664964"/>
            <a:chExt cx="1582420" cy="1797050"/>
          </a:xfrm>
        </p:grpSpPr>
        <p:sp>
          <p:nvSpPr>
            <p:cNvPr id="3" name="object 3"/>
            <p:cNvSpPr/>
            <p:nvPr/>
          </p:nvSpPr>
          <p:spPr>
            <a:xfrm>
              <a:off x="3970782" y="4677918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5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4710" y="5410809"/>
              <a:ext cx="335279" cy="30510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6073" y="549859"/>
            <a:ext cx="3007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83023" y="1684020"/>
            <a:ext cx="3426460" cy="708660"/>
            <a:chOff x="4383023" y="1684020"/>
            <a:chExt cx="3426460" cy="708660"/>
          </a:xfrm>
        </p:grpSpPr>
        <p:sp>
          <p:nvSpPr>
            <p:cNvPr id="7" name="object 7"/>
            <p:cNvSpPr/>
            <p:nvPr/>
          </p:nvSpPr>
          <p:spPr>
            <a:xfrm>
              <a:off x="4383023" y="1684020"/>
              <a:ext cx="3426460" cy="708660"/>
            </a:xfrm>
            <a:custGeom>
              <a:avLst/>
              <a:gdLst/>
              <a:ahLst/>
              <a:cxnLst/>
              <a:rect l="l" t="t" r="r" b="b"/>
              <a:pathLst>
                <a:path w="3426459" h="708660">
                  <a:moveTo>
                    <a:pt x="3307842" y="0"/>
                  </a:moveTo>
                  <a:lnTo>
                    <a:pt x="118110" y="0"/>
                  </a:lnTo>
                  <a:lnTo>
                    <a:pt x="72116" y="9274"/>
                  </a:lnTo>
                  <a:lnTo>
                    <a:pt x="34575" y="34575"/>
                  </a:lnTo>
                  <a:lnTo>
                    <a:pt x="9274" y="72116"/>
                  </a:lnTo>
                  <a:lnTo>
                    <a:pt x="0" y="118109"/>
                  </a:lnTo>
                  <a:lnTo>
                    <a:pt x="0" y="590550"/>
                  </a:lnTo>
                  <a:lnTo>
                    <a:pt x="9274" y="636543"/>
                  </a:lnTo>
                  <a:lnTo>
                    <a:pt x="34575" y="674084"/>
                  </a:lnTo>
                  <a:lnTo>
                    <a:pt x="72116" y="699385"/>
                  </a:lnTo>
                  <a:lnTo>
                    <a:pt x="118110" y="708659"/>
                  </a:lnTo>
                  <a:lnTo>
                    <a:pt x="3307842" y="708659"/>
                  </a:lnTo>
                  <a:lnTo>
                    <a:pt x="3353835" y="699385"/>
                  </a:lnTo>
                  <a:lnTo>
                    <a:pt x="3391376" y="674084"/>
                  </a:lnTo>
                  <a:lnTo>
                    <a:pt x="3416677" y="636543"/>
                  </a:lnTo>
                  <a:lnTo>
                    <a:pt x="3425952" y="590550"/>
                  </a:lnTo>
                  <a:lnTo>
                    <a:pt x="3425952" y="118109"/>
                  </a:lnTo>
                  <a:lnTo>
                    <a:pt x="3416677" y="72116"/>
                  </a:lnTo>
                  <a:lnTo>
                    <a:pt x="3391376" y="34575"/>
                  </a:lnTo>
                  <a:lnTo>
                    <a:pt x="3353835" y="9274"/>
                  </a:lnTo>
                  <a:lnTo>
                    <a:pt x="330784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808" y="1901317"/>
              <a:ext cx="2936366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070603" y="48478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0603" y="5245608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44"/>
                </a:lnTo>
                <a:lnTo>
                  <a:pt x="1339373" y="301529"/>
                </a:lnTo>
                <a:lnTo>
                  <a:pt x="1350688" y="284737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54"/>
                </a:lnTo>
                <a:lnTo>
                  <a:pt x="1339373" y="15462"/>
                </a:lnTo>
                <a:lnTo>
                  <a:pt x="1322581" y="4147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0603" y="6028944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0603" y="5643371"/>
            <a:ext cx="1355090" cy="317500"/>
          </a:xfrm>
          <a:custGeom>
            <a:avLst/>
            <a:gdLst/>
            <a:ahLst/>
            <a:cxnLst/>
            <a:rect l="l" t="t" r="r" b="b"/>
            <a:pathLst>
              <a:path w="1355089" h="317500">
                <a:moveTo>
                  <a:pt x="1302004" y="0"/>
                </a:moveTo>
                <a:lnTo>
                  <a:pt x="52832" y="0"/>
                </a:lnTo>
                <a:lnTo>
                  <a:pt x="32254" y="4152"/>
                </a:lnTo>
                <a:lnTo>
                  <a:pt x="15462" y="15476"/>
                </a:lnTo>
                <a:lnTo>
                  <a:pt x="4147" y="32270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21"/>
                </a:lnTo>
                <a:lnTo>
                  <a:pt x="15462" y="301515"/>
                </a:lnTo>
                <a:lnTo>
                  <a:pt x="32254" y="312839"/>
                </a:lnTo>
                <a:lnTo>
                  <a:pt x="52832" y="316991"/>
                </a:lnTo>
                <a:lnTo>
                  <a:pt x="1302004" y="316991"/>
                </a:lnTo>
                <a:lnTo>
                  <a:pt x="1322581" y="312839"/>
                </a:lnTo>
                <a:lnTo>
                  <a:pt x="1339373" y="301515"/>
                </a:lnTo>
                <a:lnTo>
                  <a:pt x="1350688" y="284721"/>
                </a:lnTo>
                <a:lnTo>
                  <a:pt x="1354836" y="264159"/>
                </a:lnTo>
                <a:lnTo>
                  <a:pt x="1354836" y="52831"/>
                </a:lnTo>
                <a:lnTo>
                  <a:pt x="1350688" y="32270"/>
                </a:lnTo>
                <a:lnTo>
                  <a:pt x="1339373" y="15476"/>
                </a:lnTo>
                <a:lnTo>
                  <a:pt x="1322581" y="4152"/>
                </a:lnTo>
                <a:lnTo>
                  <a:pt x="1302004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653783" y="4663440"/>
            <a:ext cx="1582420" cy="1797050"/>
            <a:chOff x="6653783" y="4663440"/>
            <a:chExt cx="1582420" cy="1797050"/>
          </a:xfrm>
        </p:grpSpPr>
        <p:sp>
          <p:nvSpPr>
            <p:cNvPr id="14" name="object 14"/>
            <p:cNvSpPr/>
            <p:nvPr/>
          </p:nvSpPr>
          <p:spPr>
            <a:xfrm>
              <a:off x="6666737" y="4676394"/>
              <a:ext cx="1556385" cy="1771014"/>
            </a:xfrm>
            <a:custGeom>
              <a:avLst/>
              <a:gdLst/>
              <a:ahLst/>
              <a:cxnLst/>
              <a:rect l="l" t="t" r="r" b="b"/>
              <a:pathLst>
                <a:path w="1556384" h="1771014">
                  <a:moveTo>
                    <a:pt x="0" y="259333"/>
                  </a:moveTo>
                  <a:lnTo>
                    <a:pt x="4177" y="212710"/>
                  </a:lnTo>
                  <a:lnTo>
                    <a:pt x="16221" y="168831"/>
                  </a:lnTo>
                  <a:lnTo>
                    <a:pt x="35400" y="128429"/>
                  </a:lnTo>
                  <a:lnTo>
                    <a:pt x="60982" y="92236"/>
                  </a:lnTo>
                  <a:lnTo>
                    <a:pt x="92236" y="60982"/>
                  </a:lnTo>
                  <a:lnTo>
                    <a:pt x="128429" y="35400"/>
                  </a:lnTo>
                  <a:lnTo>
                    <a:pt x="168831" y="16221"/>
                  </a:lnTo>
                  <a:lnTo>
                    <a:pt x="212710" y="4177"/>
                  </a:lnTo>
                  <a:lnTo>
                    <a:pt x="259333" y="0"/>
                  </a:lnTo>
                  <a:lnTo>
                    <a:pt x="1296669" y="0"/>
                  </a:lnTo>
                  <a:lnTo>
                    <a:pt x="1343293" y="4177"/>
                  </a:lnTo>
                  <a:lnTo>
                    <a:pt x="1387172" y="16221"/>
                  </a:lnTo>
                  <a:lnTo>
                    <a:pt x="1427574" y="35400"/>
                  </a:lnTo>
                  <a:lnTo>
                    <a:pt x="1463767" y="60982"/>
                  </a:lnTo>
                  <a:lnTo>
                    <a:pt x="1495021" y="92236"/>
                  </a:lnTo>
                  <a:lnTo>
                    <a:pt x="1520603" y="128429"/>
                  </a:lnTo>
                  <a:lnTo>
                    <a:pt x="1539782" y="168831"/>
                  </a:lnTo>
                  <a:lnTo>
                    <a:pt x="1551826" y="212710"/>
                  </a:lnTo>
                  <a:lnTo>
                    <a:pt x="1556003" y="259333"/>
                  </a:lnTo>
                  <a:lnTo>
                    <a:pt x="1556003" y="1511553"/>
                  </a:lnTo>
                  <a:lnTo>
                    <a:pt x="1551826" y="1558167"/>
                  </a:lnTo>
                  <a:lnTo>
                    <a:pt x="1539782" y="1602040"/>
                  </a:lnTo>
                  <a:lnTo>
                    <a:pt x="1520603" y="1642441"/>
                  </a:lnTo>
                  <a:lnTo>
                    <a:pt x="1495021" y="1678636"/>
                  </a:lnTo>
                  <a:lnTo>
                    <a:pt x="1463767" y="1709893"/>
                  </a:lnTo>
                  <a:lnTo>
                    <a:pt x="1427574" y="1735479"/>
                  </a:lnTo>
                  <a:lnTo>
                    <a:pt x="1387172" y="1754662"/>
                  </a:lnTo>
                  <a:lnTo>
                    <a:pt x="1343293" y="1766709"/>
                  </a:lnTo>
                  <a:lnTo>
                    <a:pt x="1296669" y="1770887"/>
                  </a:lnTo>
                  <a:lnTo>
                    <a:pt x="259333" y="1770887"/>
                  </a:lnTo>
                  <a:lnTo>
                    <a:pt x="212710" y="1766709"/>
                  </a:lnTo>
                  <a:lnTo>
                    <a:pt x="168831" y="1754662"/>
                  </a:lnTo>
                  <a:lnTo>
                    <a:pt x="128429" y="1735479"/>
                  </a:lnTo>
                  <a:lnTo>
                    <a:pt x="92236" y="1709893"/>
                  </a:lnTo>
                  <a:lnTo>
                    <a:pt x="60982" y="1678636"/>
                  </a:lnTo>
                  <a:lnTo>
                    <a:pt x="35400" y="1642441"/>
                  </a:lnTo>
                  <a:lnTo>
                    <a:pt x="16221" y="1602040"/>
                  </a:lnTo>
                  <a:lnTo>
                    <a:pt x="4177" y="1558167"/>
                  </a:lnTo>
                  <a:lnTo>
                    <a:pt x="0" y="1511553"/>
                  </a:lnTo>
                  <a:lnTo>
                    <a:pt x="0" y="25933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0919" y="5409590"/>
              <a:ext cx="335279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66559" y="4850892"/>
              <a:ext cx="1355090" cy="317500"/>
            </a:xfrm>
            <a:custGeom>
              <a:avLst/>
              <a:gdLst/>
              <a:ahLst/>
              <a:cxnLst/>
              <a:rect l="l" t="t" r="r" b="b"/>
              <a:pathLst>
                <a:path w="1355090" h="317500">
                  <a:moveTo>
                    <a:pt x="1302004" y="0"/>
                  </a:moveTo>
                  <a:lnTo>
                    <a:pt x="52832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1"/>
                  </a:lnTo>
                  <a:lnTo>
                    <a:pt x="0" y="264159"/>
                  </a:lnTo>
                  <a:lnTo>
                    <a:pt x="4147" y="284737"/>
                  </a:lnTo>
                  <a:lnTo>
                    <a:pt x="15462" y="301529"/>
                  </a:lnTo>
                  <a:lnTo>
                    <a:pt x="32254" y="312844"/>
                  </a:lnTo>
                  <a:lnTo>
                    <a:pt x="52832" y="316991"/>
                  </a:lnTo>
                  <a:lnTo>
                    <a:pt x="1302004" y="316991"/>
                  </a:lnTo>
                  <a:lnTo>
                    <a:pt x="1322581" y="312844"/>
                  </a:lnTo>
                  <a:lnTo>
                    <a:pt x="1339373" y="301529"/>
                  </a:lnTo>
                  <a:lnTo>
                    <a:pt x="1350688" y="284737"/>
                  </a:lnTo>
                  <a:lnTo>
                    <a:pt x="1354836" y="264159"/>
                  </a:lnTo>
                  <a:lnTo>
                    <a:pt x="1354836" y="52831"/>
                  </a:lnTo>
                  <a:lnTo>
                    <a:pt x="1350688" y="32254"/>
                  </a:lnTo>
                  <a:lnTo>
                    <a:pt x="1339373" y="15462"/>
                  </a:lnTo>
                  <a:lnTo>
                    <a:pt x="1322581" y="4147"/>
                  </a:lnTo>
                  <a:lnTo>
                    <a:pt x="130200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66559" y="5248656"/>
              <a:ext cx="1355090" cy="317500"/>
            </a:xfrm>
            <a:custGeom>
              <a:avLst/>
              <a:gdLst/>
              <a:ahLst/>
              <a:cxnLst/>
              <a:rect l="l" t="t" r="r" b="b"/>
              <a:pathLst>
                <a:path w="1355090" h="317500">
                  <a:moveTo>
                    <a:pt x="1302004" y="0"/>
                  </a:moveTo>
                  <a:lnTo>
                    <a:pt x="52832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2"/>
                  </a:lnTo>
                  <a:lnTo>
                    <a:pt x="0" y="264160"/>
                  </a:lnTo>
                  <a:lnTo>
                    <a:pt x="4147" y="284737"/>
                  </a:lnTo>
                  <a:lnTo>
                    <a:pt x="15462" y="301529"/>
                  </a:lnTo>
                  <a:lnTo>
                    <a:pt x="32254" y="312844"/>
                  </a:lnTo>
                  <a:lnTo>
                    <a:pt x="52832" y="316992"/>
                  </a:lnTo>
                  <a:lnTo>
                    <a:pt x="1302004" y="316992"/>
                  </a:lnTo>
                  <a:lnTo>
                    <a:pt x="1322581" y="312844"/>
                  </a:lnTo>
                  <a:lnTo>
                    <a:pt x="1339373" y="301529"/>
                  </a:lnTo>
                  <a:lnTo>
                    <a:pt x="1350688" y="284737"/>
                  </a:lnTo>
                  <a:lnTo>
                    <a:pt x="1354836" y="264160"/>
                  </a:lnTo>
                  <a:lnTo>
                    <a:pt x="1354836" y="52832"/>
                  </a:lnTo>
                  <a:lnTo>
                    <a:pt x="1350688" y="32254"/>
                  </a:lnTo>
                  <a:lnTo>
                    <a:pt x="1339373" y="15462"/>
                  </a:lnTo>
                  <a:lnTo>
                    <a:pt x="1322581" y="4147"/>
                  </a:lnTo>
                  <a:lnTo>
                    <a:pt x="13020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66559" y="5646420"/>
              <a:ext cx="1355090" cy="317500"/>
            </a:xfrm>
            <a:custGeom>
              <a:avLst/>
              <a:gdLst/>
              <a:ahLst/>
              <a:cxnLst/>
              <a:rect l="l" t="t" r="r" b="b"/>
              <a:pathLst>
                <a:path w="1355090" h="317500">
                  <a:moveTo>
                    <a:pt x="1302004" y="0"/>
                  </a:moveTo>
                  <a:lnTo>
                    <a:pt x="52832" y="0"/>
                  </a:lnTo>
                  <a:lnTo>
                    <a:pt x="32254" y="4152"/>
                  </a:lnTo>
                  <a:lnTo>
                    <a:pt x="15462" y="15476"/>
                  </a:lnTo>
                  <a:lnTo>
                    <a:pt x="4147" y="32270"/>
                  </a:lnTo>
                  <a:lnTo>
                    <a:pt x="0" y="52831"/>
                  </a:lnTo>
                  <a:lnTo>
                    <a:pt x="0" y="264159"/>
                  </a:lnTo>
                  <a:lnTo>
                    <a:pt x="4147" y="284721"/>
                  </a:lnTo>
                  <a:lnTo>
                    <a:pt x="15462" y="301515"/>
                  </a:lnTo>
                  <a:lnTo>
                    <a:pt x="32254" y="312839"/>
                  </a:lnTo>
                  <a:lnTo>
                    <a:pt x="52832" y="316991"/>
                  </a:lnTo>
                  <a:lnTo>
                    <a:pt x="1302004" y="316991"/>
                  </a:lnTo>
                  <a:lnTo>
                    <a:pt x="1322581" y="312839"/>
                  </a:lnTo>
                  <a:lnTo>
                    <a:pt x="1339373" y="301515"/>
                  </a:lnTo>
                  <a:lnTo>
                    <a:pt x="1350688" y="284721"/>
                  </a:lnTo>
                  <a:lnTo>
                    <a:pt x="1354836" y="264159"/>
                  </a:lnTo>
                  <a:lnTo>
                    <a:pt x="1354836" y="52831"/>
                  </a:lnTo>
                  <a:lnTo>
                    <a:pt x="1350688" y="32270"/>
                  </a:lnTo>
                  <a:lnTo>
                    <a:pt x="1339373" y="15476"/>
                  </a:lnTo>
                  <a:lnTo>
                    <a:pt x="1322581" y="4152"/>
                  </a:lnTo>
                  <a:lnTo>
                    <a:pt x="130200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375403" y="2393442"/>
            <a:ext cx="3424554" cy="1255395"/>
            <a:chOff x="4375403" y="2393442"/>
            <a:chExt cx="3424554" cy="1255395"/>
          </a:xfrm>
        </p:grpSpPr>
        <p:sp>
          <p:nvSpPr>
            <p:cNvPr id="20" name="object 20"/>
            <p:cNvSpPr/>
            <p:nvPr/>
          </p:nvSpPr>
          <p:spPr>
            <a:xfrm>
              <a:off x="4375403" y="2938272"/>
              <a:ext cx="3424554" cy="710565"/>
            </a:xfrm>
            <a:custGeom>
              <a:avLst/>
              <a:gdLst/>
              <a:ahLst/>
              <a:cxnLst/>
              <a:rect l="l" t="t" r="r" b="b"/>
              <a:pathLst>
                <a:path w="3424554" h="710564">
                  <a:moveTo>
                    <a:pt x="3306064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296" y="637907"/>
                  </a:lnTo>
                  <a:lnTo>
                    <a:pt x="34655" y="675528"/>
                  </a:lnTo>
                  <a:lnTo>
                    <a:pt x="72276" y="700887"/>
                  </a:lnTo>
                  <a:lnTo>
                    <a:pt x="118363" y="710183"/>
                  </a:lnTo>
                  <a:lnTo>
                    <a:pt x="3306064" y="710183"/>
                  </a:lnTo>
                  <a:lnTo>
                    <a:pt x="3352151" y="700887"/>
                  </a:lnTo>
                  <a:lnTo>
                    <a:pt x="3389772" y="675528"/>
                  </a:lnTo>
                  <a:lnTo>
                    <a:pt x="3415131" y="637907"/>
                  </a:lnTo>
                  <a:lnTo>
                    <a:pt x="3424428" y="591819"/>
                  </a:lnTo>
                  <a:lnTo>
                    <a:pt x="3424428" y="118363"/>
                  </a:lnTo>
                  <a:lnTo>
                    <a:pt x="3415131" y="72276"/>
                  </a:lnTo>
                  <a:lnTo>
                    <a:pt x="3389772" y="34655"/>
                  </a:lnTo>
                  <a:lnTo>
                    <a:pt x="3352151" y="9296"/>
                  </a:lnTo>
                  <a:lnTo>
                    <a:pt x="330606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373" y="3156788"/>
              <a:ext cx="2257552" cy="3051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23787" y="2393442"/>
              <a:ext cx="306705" cy="545465"/>
            </a:xfrm>
            <a:custGeom>
              <a:avLst/>
              <a:gdLst/>
              <a:ahLst/>
              <a:cxnLst/>
              <a:rect l="l" t="t" r="r" b="b"/>
              <a:pathLst>
                <a:path w="306704" h="545464">
                  <a:moveTo>
                    <a:pt x="102108" y="239141"/>
                  </a:moveTo>
                  <a:lnTo>
                    <a:pt x="0" y="239141"/>
                  </a:lnTo>
                  <a:lnTo>
                    <a:pt x="153162" y="545465"/>
                  </a:lnTo>
                  <a:lnTo>
                    <a:pt x="280797" y="290195"/>
                  </a:lnTo>
                  <a:lnTo>
                    <a:pt x="102108" y="290195"/>
                  </a:lnTo>
                  <a:lnTo>
                    <a:pt x="102108" y="239141"/>
                  </a:lnTo>
                  <a:close/>
                </a:path>
                <a:path w="306704" h="545464">
                  <a:moveTo>
                    <a:pt x="204215" y="0"/>
                  </a:moveTo>
                  <a:lnTo>
                    <a:pt x="102108" y="0"/>
                  </a:lnTo>
                  <a:lnTo>
                    <a:pt x="102108" y="290195"/>
                  </a:lnTo>
                  <a:lnTo>
                    <a:pt x="204215" y="290195"/>
                  </a:lnTo>
                  <a:lnTo>
                    <a:pt x="204215" y="0"/>
                  </a:lnTo>
                  <a:close/>
                </a:path>
                <a:path w="306704" h="545464">
                  <a:moveTo>
                    <a:pt x="306324" y="239141"/>
                  </a:moveTo>
                  <a:lnTo>
                    <a:pt x="204215" y="239141"/>
                  </a:lnTo>
                  <a:lnTo>
                    <a:pt x="204215" y="290195"/>
                  </a:lnTo>
                  <a:lnTo>
                    <a:pt x="280797" y="290195"/>
                  </a:lnTo>
                  <a:lnTo>
                    <a:pt x="306324" y="23914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3319271" y="3608323"/>
            <a:ext cx="5507990" cy="3032125"/>
            <a:chOff x="3319271" y="3608323"/>
            <a:chExt cx="5507990" cy="3032125"/>
          </a:xfrm>
        </p:grpSpPr>
        <p:sp>
          <p:nvSpPr>
            <p:cNvPr id="24" name="object 24"/>
            <p:cNvSpPr/>
            <p:nvPr/>
          </p:nvSpPr>
          <p:spPr>
            <a:xfrm>
              <a:off x="3348227" y="4238243"/>
              <a:ext cx="5450205" cy="2372995"/>
            </a:xfrm>
            <a:custGeom>
              <a:avLst/>
              <a:gdLst/>
              <a:ahLst/>
              <a:cxnLst/>
              <a:rect l="l" t="t" r="r" b="b"/>
              <a:pathLst>
                <a:path w="5450205" h="2372995">
                  <a:moveTo>
                    <a:pt x="0" y="395477"/>
                  </a:moveTo>
                  <a:lnTo>
                    <a:pt x="2660" y="349352"/>
                  </a:lnTo>
                  <a:lnTo>
                    <a:pt x="10443" y="304791"/>
                  </a:lnTo>
                  <a:lnTo>
                    <a:pt x="23053" y="262090"/>
                  </a:lnTo>
                  <a:lnTo>
                    <a:pt x="40192" y="221546"/>
                  </a:lnTo>
                  <a:lnTo>
                    <a:pt x="61565" y="183456"/>
                  </a:lnTo>
                  <a:lnTo>
                    <a:pt x="86874" y="148116"/>
                  </a:lnTo>
                  <a:lnTo>
                    <a:pt x="115824" y="115823"/>
                  </a:lnTo>
                  <a:lnTo>
                    <a:pt x="148116" y="86874"/>
                  </a:lnTo>
                  <a:lnTo>
                    <a:pt x="183456" y="61565"/>
                  </a:lnTo>
                  <a:lnTo>
                    <a:pt x="221546" y="40192"/>
                  </a:lnTo>
                  <a:lnTo>
                    <a:pt x="262090" y="23053"/>
                  </a:lnTo>
                  <a:lnTo>
                    <a:pt x="304791" y="10443"/>
                  </a:lnTo>
                  <a:lnTo>
                    <a:pt x="349352" y="2660"/>
                  </a:lnTo>
                  <a:lnTo>
                    <a:pt x="395477" y="0"/>
                  </a:lnTo>
                  <a:lnTo>
                    <a:pt x="5054346" y="0"/>
                  </a:lnTo>
                  <a:lnTo>
                    <a:pt x="5100471" y="2660"/>
                  </a:lnTo>
                  <a:lnTo>
                    <a:pt x="5145032" y="10443"/>
                  </a:lnTo>
                  <a:lnTo>
                    <a:pt x="5187733" y="23053"/>
                  </a:lnTo>
                  <a:lnTo>
                    <a:pt x="5228277" y="40192"/>
                  </a:lnTo>
                  <a:lnTo>
                    <a:pt x="5266367" y="61565"/>
                  </a:lnTo>
                  <a:lnTo>
                    <a:pt x="5301707" y="86874"/>
                  </a:lnTo>
                  <a:lnTo>
                    <a:pt x="5334000" y="115823"/>
                  </a:lnTo>
                  <a:lnTo>
                    <a:pt x="5362949" y="148116"/>
                  </a:lnTo>
                  <a:lnTo>
                    <a:pt x="5388258" y="183456"/>
                  </a:lnTo>
                  <a:lnTo>
                    <a:pt x="5409631" y="221546"/>
                  </a:lnTo>
                  <a:lnTo>
                    <a:pt x="5426770" y="262090"/>
                  </a:lnTo>
                  <a:lnTo>
                    <a:pt x="5439380" y="304791"/>
                  </a:lnTo>
                  <a:lnTo>
                    <a:pt x="5447163" y="349352"/>
                  </a:lnTo>
                  <a:lnTo>
                    <a:pt x="5449824" y="395477"/>
                  </a:lnTo>
                  <a:lnTo>
                    <a:pt x="5449824" y="1977377"/>
                  </a:lnTo>
                  <a:lnTo>
                    <a:pt x="5447163" y="2023500"/>
                  </a:lnTo>
                  <a:lnTo>
                    <a:pt x="5439380" y="2068060"/>
                  </a:lnTo>
                  <a:lnTo>
                    <a:pt x="5426770" y="2110761"/>
                  </a:lnTo>
                  <a:lnTo>
                    <a:pt x="5409631" y="2151305"/>
                  </a:lnTo>
                  <a:lnTo>
                    <a:pt x="5388258" y="2189396"/>
                  </a:lnTo>
                  <a:lnTo>
                    <a:pt x="5362949" y="2224738"/>
                  </a:lnTo>
                  <a:lnTo>
                    <a:pt x="5334000" y="2257032"/>
                  </a:lnTo>
                  <a:lnTo>
                    <a:pt x="5301707" y="2285984"/>
                  </a:lnTo>
                  <a:lnTo>
                    <a:pt x="5266367" y="2311295"/>
                  </a:lnTo>
                  <a:lnTo>
                    <a:pt x="5228277" y="2332670"/>
                  </a:lnTo>
                  <a:lnTo>
                    <a:pt x="5187733" y="2349811"/>
                  </a:lnTo>
                  <a:lnTo>
                    <a:pt x="5145032" y="2362423"/>
                  </a:lnTo>
                  <a:lnTo>
                    <a:pt x="5100471" y="2370207"/>
                  </a:lnTo>
                  <a:lnTo>
                    <a:pt x="5054346" y="2372867"/>
                  </a:lnTo>
                  <a:lnTo>
                    <a:pt x="395477" y="2372867"/>
                  </a:lnTo>
                  <a:lnTo>
                    <a:pt x="349352" y="2370207"/>
                  </a:lnTo>
                  <a:lnTo>
                    <a:pt x="304791" y="2362423"/>
                  </a:lnTo>
                  <a:lnTo>
                    <a:pt x="262090" y="2349811"/>
                  </a:lnTo>
                  <a:lnTo>
                    <a:pt x="221546" y="2332670"/>
                  </a:lnTo>
                  <a:lnTo>
                    <a:pt x="183456" y="2311295"/>
                  </a:lnTo>
                  <a:lnTo>
                    <a:pt x="148116" y="2285984"/>
                  </a:lnTo>
                  <a:lnTo>
                    <a:pt x="115824" y="2257032"/>
                  </a:lnTo>
                  <a:lnTo>
                    <a:pt x="86874" y="2224738"/>
                  </a:lnTo>
                  <a:lnTo>
                    <a:pt x="61565" y="2189396"/>
                  </a:lnTo>
                  <a:lnTo>
                    <a:pt x="40192" y="2151305"/>
                  </a:lnTo>
                  <a:lnTo>
                    <a:pt x="23053" y="2110761"/>
                  </a:lnTo>
                  <a:lnTo>
                    <a:pt x="10443" y="2068060"/>
                  </a:lnTo>
                  <a:lnTo>
                    <a:pt x="2660" y="2023500"/>
                  </a:lnTo>
                  <a:lnTo>
                    <a:pt x="0" y="1977377"/>
                  </a:lnTo>
                  <a:lnTo>
                    <a:pt x="0" y="395477"/>
                  </a:lnTo>
                  <a:close/>
                </a:path>
              </a:pathLst>
            </a:custGeom>
            <a:ln w="57912">
              <a:solidFill>
                <a:srgbClr val="9BC7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794" y="3882516"/>
              <a:ext cx="1726564" cy="3048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046342" y="3608323"/>
              <a:ext cx="1398270" cy="1067435"/>
            </a:xfrm>
            <a:custGeom>
              <a:avLst/>
              <a:gdLst/>
              <a:ahLst/>
              <a:cxnLst/>
              <a:rect l="l" t="t" r="r" b="b"/>
              <a:pathLst>
                <a:path w="1398270" h="1067435">
                  <a:moveTo>
                    <a:pt x="1122079" y="923991"/>
                  </a:moveTo>
                  <a:lnTo>
                    <a:pt x="1060831" y="1005586"/>
                  </a:lnTo>
                  <a:lnTo>
                    <a:pt x="1397762" y="1067053"/>
                  </a:lnTo>
                  <a:lnTo>
                    <a:pt x="1341634" y="954658"/>
                  </a:lnTo>
                  <a:lnTo>
                    <a:pt x="1162939" y="954658"/>
                  </a:lnTo>
                  <a:lnTo>
                    <a:pt x="1122079" y="923991"/>
                  </a:lnTo>
                  <a:close/>
                </a:path>
                <a:path w="1398270" h="1067435">
                  <a:moveTo>
                    <a:pt x="1183394" y="842309"/>
                  </a:moveTo>
                  <a:lnTo>
                    <a:pt x="1122079" y="923991"/>
                  </a:lnTo>
                  <a:lnTo>
                    <a:pt x="1162939" y="954658"/>
                  </a:lnTo>
                  <a:lnTo>
                    <a:pt x="1224280" y="872998"/>
                  </a:lnTo>
                  <a:lnTo>
                    <a:pt x="1183394" y="842309"/>
                  </a:lnTo>
                  <a:close/>
                </a:path>
                <a:path w="1398270" h="1067435">
                  <a:moveTo>
                    <a:pt x="1244727" y="760602"/>
                  </a:moveTo>
                  <a:lnTo>
                    <a:pt x="1183394" y="842309"/>
                  </a:lnTo>
                  <a:lnTo>
                    <a:pt x="1224280" y="872998"/>
                  </a:lnTo>
                  <a:lnTo>
                    <a:pt x="1162939" y="954658"/>
                  </a:lnTo>
                  <a:lnTo>
                    <a:pt x="1341634" y="954658"/>
                  </a:lnTo>
                  <a:lnTo>
                    <a:pt x="1244727" y="760602"/>
                  </a:lnTo>
                  <a:close/>
                </a:path>
                <a:path w="1398270" h="1067435">
                  <a:moveTo>
                    <a:pt x="61214" y="0"/>
                  </a:moveTo>
                  <a:lnTo>
                    <a:pt x="0" y="81787"/>
                  </a:lnTo>
                  <a:lnTo>
                    <a:pt x="1122079" y="923991"/>
                  </a:lnTo>
                  <a:lnTo>
                    <a:pt x="1183394" y="842309"/>
                  </a:lnTo>
                  <a:lnTo>
                    <a:pt x="6121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8725" y="2512441"/>
            <a:ext cx="1061466" cy="304800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073" y="1681733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5073" y="2649473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2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5073" y="3571494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5073" y="4516373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5073" y="54597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2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0367" y="1707988"/>
            <a:ext cx="518999" cy="677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170" y="1894027"/>
            <a:ext cx="5211826" cy="305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4326" y="549859"/>
            <a:ext cx="5076825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8170" y="2862707"/>
            <a:ext cx="3532758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8170" y="3784346"/>
            <a:ext cx="3384169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8170" y="4730750"/>
            <a:ext cx="4412996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4773" y="5673242"/>
            <a:ext cx="7461504" cy="3051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1124" y="2834211"/>
            <a:ext cx="673330" cy="3563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1124" y="3806523"/>
            <a:ext cx="677487" cy="2568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648" y="4542628"/>
            <a:ext cx="673330" cy="67333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2648" y="5485984"/>
            <a:ext cx="677487" cy="677487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84802" y="549859"/>
            <a:ext cx="357466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25195" y="2589276"/>
            <a:ext cx="4150360" cy="2898775"/>
            <a:chOff x="425195" y="2589276"/>
            <a:chExt cx="4150360" cy="2898775"/>
          </a:xfrm>
        </p:grpSpPr>
        <p:sp>
          <p:nvSpPr>
            <p:cNvPr id="4" name="object 4"/>
            <p:cNvSpPr/>
            <p:nvPr/>
          </p:nvSpPr>
          <p:spPr>
            <a:xfrm>
              <a:off x="438149" y="2602230"/>
              <a:ext cx="4124325" cy="2872740"/>
            </a:xfrm>
            <a:custGeom>
              <a:avLst/>
              <a:gdLst/>
              <a:ahLst/>
              <a:cxnLst/>
              <a:rect l="l" t="t" r="r" b="b"/>
              <a:pathLst>
                <a:path w="4124325" h="2872740">
                  <a:moveTo>
                    <a:pt x="0" y="2872740"/>
                  </a:moveTo>
                  <a:lnTo>
                    <a:pt x="4123944" y="2872740"/>
                  </a:lnTo>
                  <a:lnTo>
                    <a:pt x="4123944" y="0"/>
                  </a:lnTo>
                  <a:lnTo>
                    <a:pt x="0" y="0"/>
                  </a:lnTo>
                  <a:lnTo>
                    <a:pt x="0" y="2872740"/>
                  </a:lnTo>
                  <a:close/>
                </a:path>
              </a:pathLst>
            </a:custGeom>
            <a:ln w="25907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5794" y="3886200"/>
              <a:ext cx="335280" cy="304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9871" y="3240024"/>
              <a:ext cx="3983990" cy="431800"/>
            </a:xfrm>
            <a:custGeom>
              <a:avLst/>
              <a:gdLst/>
              <a:ahLst/>
              <a:cxnLst/>
              <a:rect l="l" t="t" r="r" b="b"/>
              <a:pathLst>
                <a:path w="3983990" h="431800">
                  <a:moveTo>
                    <a:pt x="3911854" y="0"/>
                  </a:moveTo>
                  <a:lnTo>
                    <a:pt x="71882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8" y="387411"/>
                  </a:lnTo>
                  <a:lnTo>
                    <a:pt x="21053" y="410257"/>
                  </a:lnTo>
                  <a:lnTo>
                    <a:pt x="43901" y="425650"/>
                  </a:lnTo>
                  <a:lnTo>
                    <a:pt x="71882" y="431292"/>
                  </a:lnTo>
                  <a:lnTo>
                    <a:pt x="3911854" y="431292"/>
                  </a:lnTo>
                  <a:lnTo>
                    <a:pt x="3939855" y="425650"/>
                  </a:lnTo>
                  <a:lnTo>
                    <a:pt x="3962701" y="410257"/>
                  </a:lnTo>
                  <a:lnTo>
                    <a:pt x="3978094" y="387411"/>
                  </a:lnTo>
                  <a:lnTo>
                    <a:pt x="3983736" y="359410"/>
                  </a:lnTo>
                  <a:lnTo>
                    <a:pt x="3983736" y="71881"/>
                  </a:lnTo>
                  <a:lnTo>
                    <a:pt x="3978094" y="43880"/>
                  </a:lnTo>
                  <a:lnTo>
                    <a:pt x="3962701" y="21034"/>
                  </a:lnTo>
                  <a:lnTo>
                    <a:pt x="3939855" y="5641"/>
                  </a:lnTo>
                  <a:lnTo>
                    <a:pt x="391185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8" y="3304921"/>
              <a:ext cx="3384169" cy="3047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9871" y="3713988"/>
              <a:ext cx="3983990" cy="431800"/>
            </a:xfrm>
            <a:custGeom>
              <a:avLst/>
              <a:gdLst/>
              <a:ahLst/>
              <a:cxnLst/>
              <a:rect l="l" t="t" r="r" b="b"/>
              <a:pathLst>
                <a:path w="3983990" h="431800">
                  <a:moveTo>
                    <a:pt x="3911854" y="0"/>
                  </a:moveTo>
                  <a:lnTo>
                    <a:pt x="71882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8" y="387411"/>
                  </a:lnTo>
                  <a:lnTo>
                    <a:pt x="21053" y="410257"/>
                  </a:lnTo>
                  <a:lnTo>
                    <a:pt x="43901" y="425650"/>
                  </a:lnTo>
                  <a:lnTo>
                    <a:pt x="71882" y="431292"/>
                  </a:lnTo>
                  <a:lnTo>
                    <a:pt x="3911854" y="431292"/>
                  </a:lnTo>
                  <a:lnTo>
                    <a:pt x="3939855" y="425650"/>
                  </a:lnTo>
                  <a:lnTo>
                    <a:pt x="3962701" y="410257"/>
                  </a:lnTo>
                  <a:lnTo>
                    <a:pt x="3978094" y="387411"/>
                  </a:lnTo>
                  <a:lnTo>
                    <a:pt x="3983736" y="359410"/>
                  </a:lnTo>
                  <a:lnTo>
                    <a:pt x="3983736" y="71881"/>
                  </a:lnTo>
                  <a:lnTo>
                    <a:pt x="3978094" y="43880"/>
                  </a:lnTo>
                  <a:lnTo>
                    <a:pt x="3962701" y="21034"/>
                  </a:lnTo>
                  <a:lnTo>
                    <a:pt x="3939855" y="5641"/>
                  </a:lnTo>
                  <a:lnTo>
                    <a:pt x="391185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3777945"/>
              <a:ext cx="3676777" cy="305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668" y="2745359"/>
              <a:ext cx="2903220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9203" y="4189476"/>
              <a:ext cx="3983990" cy="431800"/>
            </a:xfrm>
            <a:custGeom>
              <a:avLst/>
              <a:gdLst/>
              <a:ahLst/>
              <a:cxnLst/>
              <a:rect l="l" t="t" r="r" b="b"/>
              <a:pathLst>
                <a:path w="3983990" h="431800">
                  <a:moveTo>
                    <a:pt x="3911854" y="0"/>
                  </a:moveTo>
                  <a:lnTo>
                    <a:pt x="71881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8" y="387411"/>
                  </a:lnTo>
                  <a:lnTo>
                    <a:pt x="21053" y="410257"/>
                  </a:lnTo>
                  <a:lnTo>
                    <a:pt x="43901" y="425650"/>
                  </a:lnTo>
                  <a:lnTo>
                    <a:pt x="71881" y="431292"/>
                  </a:lnTo>
                  <a:lnTo>
                    <a:pt x="3911854" y="431292"/>
                  </a:lnTo>
                  <a:lnTo>
                    <a:pt x="3939855" y="425650"/>
                  </a:lnTo>
                  <a:lnTo>
                    <a:pt x="3962701" y="410257"/>
                  </a:lnTo>
                  <a:lnTo>
                    <a:pt x="3978094" y="387411"/>
                  </a:lnTo>
                  <a:lnTo>
                    <a:pt x="3983736" y="359410"/>
                  </a:lnTo>
                  <a:lnTo>
                    <a:pt x="3983736" y="71881"/>
                  </a:lnTo>
                  <a:lnTo>
                    <a:pt x="3978094" y="43880"/>
                  </a:lnTo>
                  <a:lnTo>
                    <a:pt x="3962701" y="21034"/>
                  </a:lnTo>
                  <a:lnTo>
                    <a:pt x="3939855" y="5641"/>
                  </a:lnTo>
                  <a:lnTo>
                    <a:pt x="391185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983" y="4253738"/>
              <a:ext cx="3532759" cy="30480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186939" y="1779270"/>
            <a:ext cx="589915" cy="760730"/>
          </a:xfrm>
          <a:custGeom>
            <a:avLst/>
            <a:gdLst/>
            <a:ahLst/>
            <a:cxnLst/>
            <a:rect l="l" t="t" r="r" b="b"/>
            <a:pathLst>
              <a:path w="589914" h="760730">
                <a:moveTo>
                  <a:pt x="196596" y="170560"/>
                </a:moveTo>
                <a:lnTo>
                  <a:pt x="0" y="170560"/>
                </a:lnTo>
                <a:lnTo>
                  <a:pt x="294894" y="760349"/>
                </a:lnTo>
                <a:lnTo>
                  <a:pt x="540638" y="268858"/>
                </a:lnTo>
                <a:lnTo>
                  <a:pt x="196596" y="268858"/>
                </a:lnTo>
                <a:lnTo>
                  <a:pt x="196596" y="170560"/>
                </a:lnTo>
                <a:close/>
              </a:path>
              <a:path w="589914" h="760730">
                <a:moveTo>
                  <a:pt x="393192" y="0"/>
                </a:moveTo>
                <a:lnTo>
                  <a:pt x="196596" y="0"/>
                </a:lnTo>
                <a:lnTo>
                  <a:pt x="196596" y="268858"/>
                </a:lnTo>
                <a:lnTo>
                  <a:pt x="393192" y="268858"/>
                </a:lnTo>
                <a:lnTo>
                  <a:pt x="393192" y="0"/>
                </a:lnTo>
                <a:close/>
              </a:path>
              <a:path w="589914" h="760730">
                <a:moveTo>
                  <a:pt x="589788" y="170560"/>
                </a:moveTo>
                <a:lnTo>
                  <a:pt x="393192" y="170560"/>
                </a:lnTo>
                <a:lnTo>
                  <a:pt x="393192" y="268858"/>
                </a:lnTo>
                <a:lnTo>
                  <a:pt x="540638" y="268858"/>
                </a:lnTo>
                <a:lnTo>
                  <a:pt x="589788" y="17056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62657" y="1335658"/>
            <a:ext cx="1196911" cy="30480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601845" y="2612135"/>
            <a:ext cx="7261225" cy="1729739"/>
            <a:chOff x="4601845" y="2612135"/>
            <a:chExt cx="7261225" cy="1729739"/>
          </a:xfrm>
        </p:grpSpPr>
        <p:sp>
          <p:nvSpPr>
            <p:cNvPr id="16" name="object 16"/>
            <p:cNvSpPr/>
            <p:nvPr/>
          </p:nvSpPr>
          <p:spPr>
            <a:xfrm>
              <a:off x="5997702" y="2625089"/>
              <a:ext cx="5852160" cy="1704339"/>
            </a:xfrm>
            <a:custGeom>
              <a:avLst/>
              <a:gdLst/>
              <a:ahLst/>
              <a:cxnLst/>
              <a:rect l="l" t="t" r="r" b="b"/>
              <a:pathLst>
                <a:path w="5852159" h="1704339">
                  <a:moveTo>
                    <a:pt x="0" y="1703831"/>
                  </a:moveTo>
                  <a:lnTo>
                    <a:pt x="5852159" y="1703831"/>
                  </a:lnTo>
                  <a:lnTo>
                    <a:pt x="5852159" y="0"/>
                  </a:lnTo>
                  <a:lnTo>
                    <a:pt x="0" y="0"/>
                  </a:lnTo>
                  <a:lnTo>
                    <a:pt x="0" y="170383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835" y="3324097"/>
              <a:ext cx="335279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15812" y="3261359"/>
              <a:ext cx="5638800" cy="431800"/>
            </a:xfrm>
            <a:custGeom>
              <a:avLst/>
              <a:gdLst/>
              <a:ahLst/>
              <a:cxnLst/>
              <a:rect l="l" t="t" r="r" b="b"/>
              <a:pathLst>
                <a:path w="5638800" h="431800">
                  <a:moveTo>
                    <a:pt x="5566918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1"/>
                  </a:lnTo>
                  <a:lnTo>
                    <a:pt x="5566918" y="431291"/>
                  </a:lnTo>
                  <a:lnTo>
                    <a:pt x="5594919" y="425650"/>
                  </a:lnTo>
                  <a:lnTo>
                    <a:pt x="5617765" y="410257"/>
                  </a:lnTo>
                  <a:lnTo>
                    <a:pt x="5633158" y="387411"/>
                  </a:lnTo>
                  <a:lnTo>
                    <a:pt x="5638799" y="359409"/>
                  </a:lnTo>
                  <a:lnTo>
                    <a:pt x="5638799" y="71881"/>
                  </a:lnTo>
                  <a:lnTo>
                    <a:pt x="5633158" y="43880"/>
                  </a:lnTo>
                  <a:lnTo>
                    <a:pt x="5617765" y="21034"/>
                  </a:lnTo>
                  <a:lnTo>
                    <a:pt x="5594919" y="5641"/>
                  </a:lnTo>
                  <a:lnTo>
                    <a:pt x="556691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9398" y="3324732"/>
              <a:ext cx="5301742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5804" y="2819145"/>
              <a:ext cx="2831083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115812" y="3739895"/>
              <a:ext cx="5638800" cy="431800"/>
            </a:xfrm>
            <a:custGeom>
              <a:avLst/>
              <a:gdLst/>
              <a:ahLst/>
              <a:cxnLst/>
              <a:rect l="l" t="t" r="r" b="b"/>
              <a:pathLst>
                <a:path w="5638800" h="431800">
                  <a:moveTo>
                    <a:pt x="5566918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1"/>
                  </a:lnTo>
                  <a:lnTo>
                    <a:pt x="5566918" y="431291"/>
                  </a:lnTo>
                  <a:lnTo>
                    <a:pt x="5594919" y="425650"/>
                  </a:lnTo>
                  <a:lnTo>
                    <a:pt x="5617765" y="410257"/>
                  </a:lnTo>
                  <a:lnTo>
                    <a:pt x="5633158" y="387411"/>
                  </a:lnTo>
                  <a:lnTo>
                    <a:pt x="5638799" y="359409"/>
                  </a:lnTo>
                  <a:lnTo>
                    <a:pt x="5638799" y="71881"/>
                  </a:lnTo>
                  <a:lnTo>
                    <a:pt x="5633158" y="43880"/>
                  </a:lnTo>
                  <a:lnTo>
                    <a:pt x="5617765" y="21034"/>
                  </a:lnTo>
                  <a:lnTo>
                    <a:pt x="5594919" y="5641"/>
                  </a:lnTo>
                  <a:lnTo>
                    <a:pt x="556691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4446" y="3804157"/>
              <a:ext cx="3769359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01845" y="2957448"/>
              <a:ext cx="1397000" cy="589915"/>
            </a:xfrm>
            <a:custGeom>
              <a:avLst/>
              <a:gdLst/>
              <a:ahLst/>
              <a:cxnLst/>
              <a:rect l="l" t="t" r="r" b="b"/>
              <a:pathLst>
                <a:path w="1397000" h="589914">
                  <a:moveTo>
                    <a:pt x="811021" y="0"/>
                  </a:moveTo>
                  <a:lnTo>
                    <a:pt x="808185" y="196585"/>
                  </a:lnTo>
                  <a:lnTo>
                    <a:pt x="906399" y="197992"/>
                  </a:lnTo>
                  <a:lnTo>
                    <a:pt x="903604" y="394588"/>
                  </a:lnTo>
                  <a:lnTo>
                    <a:pt x="805329" y="394588"/>
                  </a:lnTo>
                  <a:lnTo>
                    <a:pt x="802513" y="589788"/>
                  </a:lnTo>
                  <a:lnTo>
                    <a:pt x="1207187" y="394588"/>
                  </a:lnTo>
                  <a:lnTo>
                    <a:pt x="903604" y="394588"/>
                  </a:lnTo>
                  <a:lnTo>
                    <a:pt x="805349" y="393180"/>
                  </a:lnTo>
                  <a:lnTo>
                    <a:pt x="1210107" y="393180"/>
                  </a:lnTo>
                  <a:lnTo>
                    <a:pt x="1396491" y="303275"/>
                  </a:lnTo>
                  <a:lnTo>
                    <a:pt x="811021" y="0"/>
                  </a:lnTo>
                  <a:close/>
                </a:path>
                <a:path w="1397000" h="589914">
                  <a:moveTo>
                    <a:pt x="808185" y="196585"/>
                  </a:moveTo>
                  <a:lnTo>
                    <a:pt x="805349" y="393180"/>
                  </a:lnTo>
                  <a:lnTo>
                    <a:pt x="903604" y="394588"/>
                  </a:lnTo>
                  <a:lnTo>
                    <a:pt x="906399" y="197992"/>
                  </a:lnTo>
                  <a:lnTo>
                    <a:pt x="808185" y="196585"/>
                  </a:lnTo>
                  <a:close/>
                </a:path>
                <a:path w="1397000" h="589914">
                  <a:moveTo>
                    <a:pt x="2793" y="185038"/>
                  </a:moveTo>
                  <a:lnTo>
                    <a:pt x="0" y="381635"/>
                  </a:lnTo>
                  <a:lnTo>
                    <a:pt x="805349" y="393180"/>
                  </a:lnTo>
                  <a:lnTo>
                    <a:pt x="808185" y="196585"/>
                  </a:lnTo>
                  <a:lnTo>
                    <a:pt x="2793" y="18503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7025640" y="4327778"/>
            <a:ext cx="3610610" cy="2125345"/>
            <a:chOff x="7025640" y="4327778"/>
            <a:chExt cx="3610610" cy="2125345"/>
          </a:xfrm>
        </p:grpSpPr>
        <p:sp>
          <p:nvSpPr>
            <p:cNvPr id="25" name="object 25"/>
            <p:cNvSpPr/>
            <p:nvPr/>
          </p:nvSpPr>
          <p:spPr>
            <a:xfrm>
              <a:off x="7025640" y="5433059"/>
              <a:ext cx="3610610" cy="1019810"/>
            </a:xfrm>
            <a:custGeom>
              <a:avLst/>
              <a:gdLst/>
              <a:ahLst/>
              <a:cxnLst/>
              <a:rect l="l" t="t" r="r" b="b"/>
              <a:pathLst>
                <a:path w="3610609" h="1019810">
                  <a:moveTo>
                    <a:pt x="3440429" y="0"/>
                  </a:moveTo>
                  <a:lnTo>
                    <a:pt x="169925" y="0"/>
                  </a:lnTo>
                  <a:lnTo>
                    <a:pt x="124751" y="6069"/>
                  </a:lnTo>
                  <a:lnTo>
                    <a:pt x="84158" y="23198"/>
                  </a:lnTo>
                  <a:lnTo>
                    <a:pt x="49768" y="49768"/>
                  </a:lnTo>
                  <a:lnTo>
                    <a:pt x="23198" y="84158"/>
                  </a:lnTo>
                  <a:lnTo>
                    <a:pt x="6069" y="124751"/>
                  </a:lnTo>
                  <a:lnTo>
                    <a:pt x="0" y="169925"/>
                  </a:lnTo>
                  <a:lnTo>
                    <a:pt x="0" y="849629"/>
                  </a:lnTo>
                  <a:lnTo>
                    <a:pt x="6069" y="894800"/>
                  </a:lnTo>
                  <a:lnTo>
                    <a:pt x="23198" y="935391"/>
                  </a:lnTo>
                  <a:lnTo>
                    <a:pt x="49768" y="969783"/>
                  </a:lnTo>
                  <a:lnTo>
                    <a:pt x="84158" y="996354"/>
                  </a:lnTo>
                  <a:lnTo>
                    <a:pt x="124751" y="1013485"/>
                  </a:lnTo>
                  <a:lnTo>
                    <a:pt x="169925" y="1019555"/>
                  </a:lnTo>
                  <a:lnTo>
                    <a:pt x="3440429" y="1019555"/>
                  </a:lnTo>
                  <a:lnTo>
                    <a:pt x="3485604" y="1013485"/>
                  </a:lnTo>
                  <a:lnTo>
                    <a:pt x="3526197" y="996354"/>
                  </a:lnTo>
                  <a:lnTo>
                    <a:pt x="3560587" y="969783"/>
                  </a:lnTo>
                  <a:lnTo>
                    <a:pt x="3587157" y="935391"/>
                  </a:lnTo>
                  <a:lnTo>
                    <a:pt x="3604286" y="894800"/>
                  </a:lnTo>
                  <a:lnTo>
                    <a:pt x="3610355" y="849629"/>
                  </a:lnTo>
                  <a:lnTo>
                    <a:pt x="3610355" y="169925"/>
                  </a:lnTo>
                  <a:lnTo>
                    <a:pt x="3604286" y="124751"/>
                  </a:lnTo>
                  <a:lnTo>
                    <a:pt x="3587157" y="84158"/>
                  </a:lnTo>
                  <a:lnTo>
                    <a:pt x="3560587" y="49768"/>
                  </a:lnTo>
                  <a:lnTo>
                    <a:pt x="3526197" y="23198"/>
                  </a:lnTo>
                  <a:lnTo>
                    <a:pt x="3485604" y="6069"/>
                  </a:lnTo>
                  <a:lnTo>
                    <a:pt x="344042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27392" y="5791809"/>
              <a:ext cx="3152013" cy="3048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634476" y="4327778"/>
              <a:ext cx="589915" cy="1068070"/>
            </a:xfrm>
            <a:custGeom>
              <a:avLst/>
              <a:gdLst/>
              <a:ahLst/>
              <a:cxnLst/>
              <a:rect l="l" t="t" r="r" b="b"/>
              <a:pathLst>
                <a:path w="589915" h="1068070">
                  <a:moveTo>
                    <a:pt x="196588" y="479255"/>
                  </a:moveTo>
                  <a:lnTo>
                    <a:pt x="0" y="481584"/>
                  </a:lnTo>
                  <a:lnTo>
                    <a:pt x="301751" y="1067816"/>
                  </a:lnTo>
                  <a:lnTo>
                    <a:pt x="539777" y="577596"/>
                  </a:lnTo>
                  <a:lnTo>
                    <a:pt x="197739" y="577596"/>
                  </a:lnTo>
                  <a:lnTo>
                    <a:pt x="196588" y="479255"/>
                  </a:lnTo>
                  <a:close/>
                </a:path>
                <a:path w="589915" h="1068070">
                  <a:moveTo>
                    <a:pt x="393185" y="476927"/>
                  </a:moveTo>
                  <a:lnTo>
                    <a:pt x="196588" y="479255"/>
                  </a:lnTo>
                  <a:lnTo>
                    <a:pt x="197739" y="577596"/>
                  </a:lnTo>
                  <a:lnTo>
                    <a:pt x="394334" y="575183"/>
                  </a:lnTo>
                  <a:lnTo>
                    <a:pt x="393185" y="476927"/>
                  </a:lnTo>
                  <a:close/>
                </a:path>
                <a:path w="589915" h="1068070">
                  <a:moveTo>
                    <a:pt x="589788" y="474599"/>
                  </a:moveTo>
                  <a:lnTo>
                    <a:pt x="393185" y="476927"/>
                  </a:lnTo>
                  <a:lnTo>
                    <a:pt x="394334" y="575183"/>
                  </a:lnTo>
                  <a:lnTo>
                    <a:pt x="197739" y="577596"/>
                  </a:lnTo>
                  <a:lnTo>
                    <a:pt x="539777" y="577596"/>
                  </a:lnTo>
                  <a:lnTo>
                    <a:pt x="589788" y="474599"/>
                  </a:lnTo>
                  <a:close/>
                </a:path>
                <a:path w="589915" h="1068070">
                  <a:moveTo>
                    <a:pt x="387603" y="0"/>
                  </a:moveTo>
                  <a:lnTo>
                    <a:pt x="191007" y="2286"/>
                  </a:lnTo>
                  <a:lnTo>
                    <a:pt x="196588" y="479255"/>
                  </a:lnTo>
                  <a:lnTo>
                    <a:pt x="393185" y="476927"/>
                  </a:lnTo>
                  <a:lnTo>
                    <a:pt x="38760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93564" y="2610611"/>
            <a:ext cx="985367" cy="3048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07352" y="4927980"/>
            <a:ext cx="1793367" cy="30480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489204" y="4721605"/>
            <a:ext cx="3983990" cy="685800"/>
            <a:chOff x="489204" y="4721605"/>
            <a:chExt cx="3983990" cy="685800"/>
          </a:xfrm>
        </p:grpSpPr>
        <p:sp>
          <p:nvSpPr>
            <p:cNvPr id="31" name="object 31"/>
            <p:cNvSpPr/>
            <p:nvPr/>
          </p:nvSpPr>
          <p:spPr>
            <a:xfrm>
              <a:off x="489204" y="4732019"/>
              <a:ext cx="3983990" cy="662940"/>
            </a:xfrm>
            <a:custGeom>
              <a:avLst/>
              <a:gdLst/>
              <a:ahLst/>
              <a:cxnLst/>
              <a:rect l="l" t="t" r="r" b="b"/>
              <a:pathLst>
                <a:path w="3983990" h="662939">
                  <a:moveTo>
                    <a:pt x="3873246" y="0"/>
                  </a:moveTo>
                  <a:lnTo>
                    <a:pt x="110489" y="0"/>
                  </a:lnTo>
                  <a:lnTo>
                    <a:pt x="67481" y="8691"/>
                  </a:lnTo>
                  <a:lnTo>
                    <a:pt x="32361" y="32384"/>
                  </a:lnTo>
                  <a:lnTo>
                    <a:pt x="8682" y="67508"/>
                  </a:lnTo>
                  <a:lnTo>
                    <a:pt x="0" y="110489"/>
                  </a:lnTo>
                  <a:lnTo>
                    <a:pt x="0" y="552449"/>
                  </a:lnTo>
                  <a:lnTo>
                    <a:pt x="8682" y="595431"/>
                  </a:lnTo>
                  <a:lnTo>
                    <a:pt x="32361" y="630554"/>
                  </a:lnTo>
                  <a:lnTo>
                    <a:pt x="67481" y="654248"/>
                  </a:lnTo>
                  <a:lnTo>
                    <a:pt x="110489" y="662939"/>
                  </a:lnTo>
                  <a:lnTo>
                    <a:pt x="3873246" y="662939"/>
                  </a:lnTo>
                  <a:lnTo>
                    <a:pt x="3916227" y="654248"/>
                  </a:lnTo>
                  <a:lnTo>
                    <a:pt x="3951351" y="630554"/>
                  </a:lnTo>
                  <a:lnTo>
                    <a:pt x="3975044" y="595431"/>
                  </a:lnTo>
                  <a:lnTo>
                    <a:pt x="3983736" y="552449"/>
                  </a:lnTo>
                  <a:lnTo>
                    <a:pt x="3983736" y="110489"/>
                  </a:lnTo>
                  <a:lnTo>
                    <a:pt x="3975044" y="67508"/>
                  </a:lnTo>
                  <a:lnTo>
                    <a:pt x="3951351" y="32384"/>
                  </a:lnTo>
                  <a:lnTo>
                    <a:pt x="3916227" y="8691"/>
                  </a:lnTo>
                  <a:lnTo>
                    <a:pt x="387324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1696" y="4721605"/>
              <a:ext cx="2654300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2072" y="5102301"/>
              <a:ext cx="2706243" cy="305104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39338" y="549859"/>
            <a:ext cx="567270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7136" y="2464307"/>
            <a:ext cx="10657840" cy="2258695"/>
            <a:chOff x="707136" y="2464307"/>
            <a:chExt cx="10657840" cy="2258695"/>
          </a:xfrm>
        </p:grpSpPr>
        <p:sp>
          <p:nvSpPr>
            <p:cNvPr id="4" name="object 4"/>
            <p:cNvSpPr/>
            <p:nvPr/>
          </p:nvSpPr>
          <p:spPr>
            <a:xfrm>
              <a:off x="6404609" y="2477261"/>
              <a:ext cx="4947285" cy="2232660"/>
            </a:xfrm>
            <a:custGeom>
              <a:avLst/>
              <a:gdLst/>
              <a:ahLst/>
              <a:cxnLst/>
              <a:rect l="l" t="t" r="r" b="b"/>
              <a:pathLst>
                <a:path w="4947284" h="2232660">
                  <a:moveTo>
                    <a:pt x="0" y="2232660"/>
                  </a:moveTo>
                  <a:lnTo>
                    <a:pt x="4946903" y="2232660"/>
                  </a:lnTo>
                  <a:lnTo>
                    <a:pt x="4946903" y="0"/>
                  </a:lnTo>
                  <a:lnTo>
                    <a:pt x="0" y="0"/>
                  </a:lnTo>
                  <a:lnTo>
                    <a:pt x="0" y="2232660"/>
                  </a:lnTo>
                  <a:close/>
                </a:path>
              </a:pathLst>
            </a:custGeom>
            <a:ln w="25907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3479" y="3441191"/>
              <a:ext cx="335279" cy="3047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53783" y="3115055"/>
              <a:ext cx="4366260" cy="431800"/>
            </a:xfrm>
            <a:custGeom>
              <a:avLst/>
              <a:gdLst/>
              <a:ahLst/>
              <a:cxnLst/>
              <a:rect l="l" t="t" r="r" b="b"/>
              <a:pathLst>
                <a:path w="4366259" h="431800">
                  <a:moveTo>
                    <a:pt x="4294378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2"/>
                  </a:lnTo>
                  <a:lnTo>
                    <a:pt x="4294378" y="431292"/>
                  </a:lnTo>
                  <a:lnTo>
                    <a:pt x="4322379" y="425650"/>
                  </a:lnTo>
                  <a:lnTo>
                    <a:pt x="4345225" y="410257"/>
                  </a:lnTo>
                  <a:lnTo>
                    <a:pt x="4360618" y="387411"/>
                  </a:lnTo>
                  <a:lnTo>
                    <a:pt x="4366260" y="359410"/>
                  </a:lnTo>
                  <a:lnTo>
                    <a:pt x="4366260" y="71882"/>
                  </a:lnTo>
                  <a:lnTo>
                    <a:pt x="4360618" y="43880"/>
                  </a:lnTo>
                  <a:lnTo>
                    <a:pt x="4345225" y="21034"/>
                  </a:lnTo>
                  <a:lnTo>
                    <a:pt x="4322379" y="5641"/>
                  </a:lnTo>
                  <a:lnTo>
                    <a:pt x="429437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1937" y="3179952"/>
              <a:ext cx="4091559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53783" y="3589019"/>
              <a:ext cx="4366260" cy="431800"/>
            </a:xfrm>
            <a:custGeom>
              <a:avLst/>
              <a:gdLst/>
              <a:ahLst/>
              <a:cxnLst/>
              <a:rect l="l" t="t" r="r" b="b"/>
              <a:pathLst>
                <a:path w="4366259" h="431800">
                  <a:moveTo>
                    <a:pt x="4294378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1"/>
                  </a:lnTo>
                  <a:lnTo>
                    <a:pt x="4294378" y="431291"/>
                  </a:lnTo>
                  <a:lnTo>
                    <a:pt x="4322379" y="425650"/>
                  </a:lnTo>
                  <a:lnTo>
                    <a:pt x="4345225" y="410257"/>
                  </a:lnTo>
                  <a:lnTo>
                    <a:pt x="4360618" y="387411"/>
                  </a:lnTo>
                  <a:lnTo>
                    <a:pt x="4366260" y="359409"/>
                  </a:lnTo>
                  <a:lnTo>
                    <a:pt x="4366260" y="71881"/>
                  </a:lnTo>
                  <a:lnTo>
                    <a:pt x="4360618" y="43880"/>
                  </a:lnTo>
                  <a:lnTo>
                    <a:pt x="4345225" y="21034"/>
                  </a:lnTo>
                  <a:lnTo>
                    <a:pt x="4322379" y="5641"/>
                  </a:lnTo>
                  <a:lnTo>
                    <a:pt x="429437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7489" y="3653027"/>
              <a:ext cx="3640962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190" y="2640787"/>
              <a:ext cx="3987673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43115" y="4064507"/>
              <a:ext cx="4366260" cy="431800"/>
            </a:xfrm>
            <a:custGeom>
              <a:avLst/>
              <a:gdLst/>
              <a:ahLst/>
              <a:cxnLst/>
              <a:rect l="l" t="t" r="r" b="b"/>
              <a:pathLst>
                <a:path w="4366259" h="431800">
                  <a:moveTo>
                    <a:pt x="4294378" y="0"/>
                  </a:moveTo>
                  <a:lnTo>
                    <a:pt x="71881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1" y="431292"/>
                  </a:lnTo>
                  <a:lnTo>
                    <a:pt x="4294378" y="431292"/>
                  </a:lnTo>
                  <a:lnTo>
                    <a:pt x="4322379" y="425650"/>
                  </a:lnTo>
                  <a:lnTo>
                    <a:pt x="4345225" y="410257"/>
                  </a:lnTo>
                  <a:lnTo>
                    <a:pt x="4360618" y="387411"/>
                  </a:lnTo>
                  <a:lnTo>
                    <a:pt x="4366259" y="359410"/>
                  </a:lnTo>
                  <a:lnTo>
                    <a:pt x="4366259" y="71882"/>
                  </a:lnTo>
                  <a:lnTo>
                    <a:pt x="4360618" y="43880"/>
                  </a:lnTo>
                  <a:lnTo>
                    <a:pt x="4345225" y="21034"/>
                  </a:lnTo>
                  <a:lnTo>
                    <a:pt x="4322379" y="5641"/>
                  </a:lnTo>
                  <a:lnTo>
                    <a:pt x="429437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1034" y="4128769"/>
              <a:ext cx="3770376" cy="304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38244" y="2961131"/>
              <a:ext cx="2164715" cy="475615"/>
            </a:xfrm>
            <a:custGeom>
              <a:avLst/>
              <a:gdLst/>
              <a:ahLst/>
              <a:cxnLst/>
              <a:rect l="l" t="t" r="r" b="b"/>
              <a:pathLst>
                <a:path w="2164715" h="475614">
                  <a:moveTo>
                    <a:pt x="1689227" y="0"/>
                  </a:moveTo>
                  <a:lnTo>
                    <a:pt x="1689227" y="475488"/>
                  </a:lnTo>
                  <a:lnTo>
                    <a:pt x="2006218" y="316991"/>
                  </a:lnTo>
                  <a:lnTo>
                    <a:pt x="1768475" y="316991"/>
                  </a:lnTo>
                  <a:lnTo>
                    <a:pt x="1768475" y="158495"/>
                  </a:lnTo>
                  <a:lnTo>
                    <a:pt x="2006218" y="158495"/>
                  </a:lnTo>
                  <a:lnTo>
                    <a:pt x="1689227" y="0"/>
                  </a:lnTo>
                  <a:close/>
                </a:path>
                <a:path w="2164715" h="475614">
                  <a:moveTo>
                    <a:pt x="1689227" y="158495"/>
                  </a:moveTo>
                  <a:lnTo>
                    <a:pt x="0" y="158495"/>
                  </a:lnTo>
                  <a:lnTo>
                    <a:pt x="0" y="316991"/>
                  </a:lnTo>
                  <a:lnTo>
                    <a:pt x="1689227" y="316991"/>
                  </a:lnTo>
                  <a:lnTo>
                    <a:pt x="1689227" y="158495"/>
                  </a:lnTo>
                  <a:close/>
                </a:path>
                <a:path w="2164715" h="475614">
                  <a:moveTo>
                    <a:pt x="2006218" y="158495"/>
                  </a:moveTo>
                  <a:lnTo>
                    <a:pt x="1768475" y="158495"/>
                  </a:lnTo>
                  <a:lnTo>
                    <a:pt x="1768475" y="316991"/>
                  </a:lnTo>
                  <a:lnTo>
                    <a:pt x="2006218" y="316991"/>
                  </a:lnTo>
                  <a:lnTo>
                    <a:pt x="2164715" y="237743"/>
                  </a:lnTo>
                  <a:lnTo>
                    <a:pt x="2006218" y="15849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7136" y="2595371"/>
              <a:ext cx="3642360" cy="2113915"/>
            </a:xfrm>
            <a:custGeom>
              <a:avLst/>
              <a:gdLst/>
              <a:ahLst/>
              <a:cxnLst/>
              <a:rect l="l" t="t" r="r" b="b"/>
              <a:pathLst>
                <a:path w="3642360" h="2113915">
                  <a:moveTo>
                    <a:pt x="3290062" y="0"/>
                  </a:moveTo>
                  <a:lnTo>
                    <a:pt x="352310" y="0"/>
                  </a:lnTo>
                  <a:lnTo>
                    <a:pt x="304504" y="3216"/>
                  </a:lnTo>
                  <a:lnTo>
                    <a:pt x="258652" y="12584"/>
                  </a:lnTo>
                  <a:lnTo>
                    <a:pt x="215175" y="27686"/>
                  </a:lnTo>
                  <a:lnTo>
                    <a:pt x="174492" y="48100"/>
                  </a:lnTo>
                  <a:lnTo>
                    <a:pt x="137023" y="73407"/>
                  </a:lnTo>
                  <a:lnTo>
                    <a:pt x="103189" y="103187"/>
                  </a:lnTo>
                  <a:lnTo>
                    <a:pt x="73408" y="137021"/>
                  </a:lnTo>
                  <a:lnTo>
                    <a:pt x="48100" y="174488"/>
                  </a:lnTo>
                  <a:lnTo>
                    <a:pt x="27686" y="215169"/>
                  </a:lnTo>
                  <a:lnTo>
                    <a:pt x="12584" y="258644"/>
                  </a:lnTo>
                  <a:lnTo>
                    <a:pt x="3216" y="304494"/>
                  </a:lnTo>
                  <a:lnTo>
                    <a:pt x="0" y="352298"/>
                  </a:lnTo>
                  <a:lnTo>
                    <a:pt x="0" y="1761489"/>
                  </a:lnTo>
                  <a:lnTo>
                    <a:pt x="3216" y="1809293"/>
                  </a:lnTo>
                  <a:lnTo>
                    <a:pt x="12584" y="1855143"/>
                  </a:lnTo>
                  <a:lnTo>
                    <a:pt x="27686" y="1898618"/>
                  </a:lnTo>
                  <a:lnTo>
                    <a:pt x="48100" y="1939299"/>
                  </a:lnTo>
                  <a:lnTo>
                    <a:pt x="73408" y="1976766"/>
                  </a:lnTo>
                  <a:lnTo>
                    <a:pt x="103189" y="2010600"/>
                  </a:lnTo>
                  <a:lnTo>
                    <a:pt x="137023" y="2040380"/>
                  </a:lnTo>
                  <a:lnTo>
                    <a:pt x="174492" y="2065687"/>
                  </a:lnTo>
                  <a:lnTo>
                    <a:pt x="215175" y="2086101"/>
                  </a:lnTo>
                  <a:lnTo>
                    <a:pt x="258652" y="2101203"/>
                  </a:lnTo>
                  <a:lnTo>
                    <a:pt x="304504" y="2110571"/>
                  </a:lnTo>
                  <a:lnTo>
                    <a:pt x="352310" y="2113788"/>
                  </a:lnTo>
                  <a:lnTo>
                    <a:pt x="3290062" y="2113788"/>
                  </a:lnTo>
                  <a:lnTo>
                    <a:pt x="3337865" y="2110571"/>
                  </a:lnTo>
                  <a:lnTo>
                    <a:pt x="3383715" y="2101203"/>
                  </a:lnTo>
                  <a:lnTo>
                    <a:pt x="3427190" y="2086102"/>
                  </a:lnTo>
                  <a:lnTo>
                    <a:pt x="3467871" y="2065687"/>
                  </a:lnTo>
                  <a:lnTo>
                    <a:pt x="3505338" y="2040380"/>
                  </a:lnTo>
                  <a:lnTo>
                    <a:pt x="3539172" y="2010600"/>
                  </a:lnTo>
                  <a:lnTo>
                    <a:pt x="3568952" y="1976766"/>
                  </a:lnTo>
                  <a:lnTo>
                    <a:pt x="3594259" y="1939299"/>
                  </a:lnTo>
                  <a:lnTo>
                    <a:pt x="3614674" y="1898618"/>
                  </a:lnTo>
                  <a:lnTo>
                    <a:pt x="3629775" y="1855143"/>
                  </a:lnTo>
                  <a:lnTo>
                    <a:pt x="3639143" y="1809293"/>
                  </a:lnTo>
                  <a:lnTo>
                    <a:pt x="3642360" y="1761489"/>
                  </a:lnTo>
                  <a:lnTo>
                    <a:pt x="3642360" y="352298"/>
                  </a:lnTo>
                  <a:lnTo>
                    <a:pt x="3639143" y="304494"/>
                  </a:lnTo>
                  <a:lnTo>
                    <a:pt x="3629775" y="258644"/>
                  </a:lnTo>
                  <a:lnTo>
                    <a:pt x="3614674" y="215169"/>
                  </a:lnTo>
                  <a:lnTo>
                    <a:pt x="3594259" y="174488"/>
                  </a:lnTo>
                  <a:lnTo>
                    <a:pt x="3568952" y="137021"/>
                  </a:lnTo>
                  <a:lnTo>
                    <a:pt x="3539172" y="103187"/>
                  </a:lnTo>
                  <a:lnTo>
                    <a:pt x="3505338" y="73407"/>
                  </a:lnTo>
                  <a:lnTo>
                    <a:pt x="3467871" y="48100"/>
                  </a:lnTo>
                  <a:lnTo>
                    <a:pt x="3427190" y="27686"/>
                  </a:lnTo>
                  <a:lnTo>
                    <a:pt x="3383715" y="12584"/>
                  </a:lnTo>
                  <a:lnTo>
                    <a:pt x="3337865" y="3216"/>
                  </a:lnTo>
                  <a:lnTo>
                    <a:pt x="329006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518" y="3500323"/>
              <a:ext cx="3152013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3607" y="2645028"/>
              <a:ext cx="1792986" cy="3048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43397" y="549859"/>
            <a:ext cx="170116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7972" y="1687067"/>
            <a:ext cx="3566160" cy="416559"/>
            <a:chOff x="537972" y="1687067"/>
            <a:chExt cx="3566160" cy="416559"/>
          </a:xfrm>
        </p:grpSpPr>
        <p:sp>
          <p:nvSpPr>
            <p:cNvPr id="4" name="object 4"/>
            <p:cNvSpPr/>
            <p:nvPr/>
          </p:nvSpPr>
          <p:spPr>
            <a:xfrm>
              <a:off x="537972" y="1687067"/>
              <a:ext cx="3566160" cy="416559"/>
            </a:xfrm>
            <a:custGeom>
              <a:avLst/>
              <a:gdLst/>
              <a:ahLst/>
              <a:cxnLst/>
              <a:rect l="l" t="t" r="r" b="b"/>
              <a:pathLst>
                <a:path w="3566160" h="416560">
                  <a:moveTo>
                    <a:pt x="3566160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3566160" y="416051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357" y="1742516"/>
              <a:ext cx="2706242" cy="3051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37972" y="3083051"/>
            <a:ext cx="3550920" cy="437515"/>
            <a:chOff x="537972" y="3083051"/>
            <a:chExt cx="3550920" cy="437515"/>
          </a:xfrm>
        </p:grpSpPr>
        <p:sp>
          <p:nvSpPr>
            <p:cNvPr id="7" name="object 7"/>
            <p:cNvSpPr/>
            <p:nvPr/>
          </p:nvSpPr>
          <p:spPr>
            <a:xfrm>
              <a:off x="537972" y="3083051"/>
              <a:ext cx="3550920" cy="437515"/>
            </a:xfrm>
            <a:custGeom>
              <a:avLst/>
              <a:gdLst/>
              <a:ahLst/>
              <a:cxnLst/>
              <a:rect l="l" t="t" r="r" b="b"/>
              <a:pathLst>
                <a:path w="3550920" h="437514">
                  <a:moveTo>
                    <a:pt x="3550920" y="0"/>
                  </a:moveTo>
                  <a:lnTo>
                    <a:pt x="0" y="0"/>
                  </a:lnTo>
                  <a:lnTo>
                    <a:pt x="0" y="437388"/>
                  </a:lnTo>
                  <a:lnTo>
                    <a:pt x="3550920" y="437388"/>
                  </a:lnTo>
                  <a:lnTo>
                    <a:pt x="355092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853" y="3150742"/>
              <a:ext cx="3152012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2731" y="4498847"/>
            <a:ext cx="3566160" cy="474345"/>
            <a:chOff x="522731" y="4498847"/>
            <a:chExt cx="3566160" cy="474345"/>
          </a:xfrm>
        </p:grpSpPr>
        <p:sp>
          <p:nvSpPr>
            <p:cNvPr id="10" name="object 10"/>
            <p:cNvSpPr/>
            <p:nvPr/>
          </p:nvSpPr>
          <p:spPr>
            <a:xfrm>
              <a:off x="522731" y="4498847"/>
              <a:ext cx="3566160" cy="474345"/>
            </a:xfrm>
            <a:custGeom>
              <a:avLst/>
              <a:gdLst/>
              <a:ahLst/>
              <a:cxnLst/>
              <a:rect l="l" t="t" r="r" b="b"/>
              <a:pathLst>
                <a:path w="3566160" h="474345">
                  <a:moveTo>
                    <a:pt x="3566160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3566160" y="473963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284" y="4584445"/>
              <a:ext cx="3249167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792468" y="1647444"/>
            <a:ext cx="4779645" cy="2386965"/>
            <a:chOff x="6792468" y="1647444"/>
            <a:chExt cx="4779645" cy="2386965"/>
          </a:xfrm>
        </p:grpSpPr>
        <p:sp>
          <p:nvSpPr>
            <p:cNvPr id="13" name="object 13"/>
            <p:cNvSpPr/>
            <p:nvPr/>
          </p:nvSpPr>
          <p:spPr>
            <a:xfrm>
              <a:off x="6805422" y="1660398"/>
              <a:ext cx="4753610" cy="2360930"/>
            </a:xfrm>
            <a:custGeom>
              <a:avLst/>
              <a:gdLst/>
              <a:ahLst/>
              <a:cxnLst/>
              <a:rect l="l" t="t" r="r" b="b"/>
              <a:pathLst>
                <a:path w="4753609" h="2360929">
                  <a:moveTo>
                    <a:pt x="0" y="2360676"/>
                  </a:moveTo>
                  <a:lnTo>
                    <a:pt x="4753356" y="2360676"/>
                  </a:lnTo>
                  <a:lnTo>
                    <a:pt x="4753356" y="0"/>
                  </a:lnTo>
                  <a:lnTo>
                    <a:pt x="0" y="0"/>
                  </a:lnTo>
                  <a:lnTo>
                    <a:pt x="0" y="2360676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4324" y="2305812"/>
              <a:ext cx="4180840" cy="1371600"/>
            </a:xfrm>
            <a:custGeom>
              <a:avLst/>
              <a:gdLst/>
              <a:ahLst/>
              <a:cxnLst/>
              <a:rect l="l" t="t" r="r" b="b"/>
              <a:pathLst>
                <a:path w="4180840" h="1371600">
                  <a:moveTo>
                    <a:pt x="3951731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6" y="1231975"/>
                  </a:lnTo>
                  <a:lnTo>
                    <a:pt x="39045" y="1270806"/>
                  </a:lnTo>
                  <a:lnTo>
                    <a:pt x="66960" y="1304639"/>
                  </a:lnTo>
                  <a:lnTo>
                    <a:pt x="100793" y="1332554"/>
                  </a:lnTo>
                  <a:lnTo>
                    <a:pt x="139624" y="1353633"/>
                  </a:lnTo>
                  <a:lnTo>
                    <a:pt x="182533" y="1366955"/>
                  </a:lnTo>
                  <a:lnTo>
                    <a:pt x="228600" y="1371600"/>
                  </a:lnTo>
                  <a:lnTo>
                    <a:pt x="3951731" y="1371600"/>
                  </a:lnTo>
                  <a:lnTo>
                    <a:pt x="3997798" y="1366955"/>
                  </a:lnTo>
                  <a:lnTo>
                    <a:pt x="4040707" y="1353633"/>
                  </a:lnTo>
                  <a:lnTo>
                    <a:pt x="4079538" y="1332554"/>
                  </a:lnTo>
                  <a:lnTo>
                    <a:pt x="4113371" y="1304639"/>
                  </a:lnTo>
                  <a:lnTo>
                    <a:pt x="4141286" y="1270806"/>
                  </a:lnTo>
                  <a:lnTo>
                    <a:pt x="4162365" y="1231975"/>
                  </a:lnTo>
                  <a:lnTo>
                    <a:pt x="4175687" y="1189066"/>
                  </a:lnTo>
                  <a:lnTo>
                    <a:pt x="4180331" y="1143000"/>
                  </a:lnTo>
                  <a:lnTo>
                    <a:pt x="4180331" y="228600"/>
                  </a:lnTo>
                  <a:lnTo>
                    <a:pt x="4175687" y="182533"/>
                  </a:lnTo>
                  <a:lnTo>
                    <a:pt x="4162365" y="139624"/>
                  </a:lnTo>
                  <a:lnTo>
                    <a:pt x="4141286" y="100793"/>
                  </a:lnTo>
                  <a:lnTo>
                    <a:pt x="4113371" y="66960"/>
                  </a:lnTo>
                  <a:lnTo>
                    <a:pt x="4079538" y="39045"/>
                  </a:lnTo>
                  <a:lnTo>
                    <a:pt x="4040707" y="17966"/>
                  </a:lnTo>
                  <a:lnTo>
                    <a:pt x="3997798" y="4644"/>
                  </a:lnTo>
                  <a:lnTo>
                    <a:pt x="395173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6928" y="2556383"/>
              <a:ext cx="227050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6868" y="1887601"/>
              <a:ext cx="3065779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37972" y="3755135"/>
            <a:ext cx="3566160" cy="509270"/>
            <a:chOff x="537972" y="3755135"/>
            <a:chExt cx="3566160" cy="509270"/>
          </a:xfrm>
        </p:grpSpPr>
        <p:sp>
          <p:nvSpPr>
            <p:cNvPr id="18" name="object 18"/>
            <p:cNvSpPr/>
            <p:nvPr/>
          </p:nvSpPr>
          <p:spPr>
            <a:xfrm>
              <a:off x="537972" y="3755135"/>
              <a:ext cx="3566160" cy="509270"/>
            </a:xfrm>
            <a:custGeom>
              <a:avLst/>
              <a:gdLst/>
              <a:ahLst/>
              <a:cxnLst/>
              <a:rect l="l" t="t" r="r" b="b"/>
              <a:pathLst>
                <a:path w="3566160" h="509270">
                  <a:moveTo>
                    <a:pt x="3481324" y="0"/>
                  </a:moveTo>
                  <a:lnTo>
                    <a:pt x="84836" y="0"/>
                  </a:lnTo>
                  <a:lnTo>
                    <a:pt x="51815" y="6665"/>
                  </a:lnTo>
                  <a:lnTo>
                    <a:pt x="24849" y="24844"/>
                  </a:lnTo>
                  <a:lnTo>
                    <a:pt x="6667" y="51810"/>
                  </a:lnTo>
                  <a:lnTo>
                    <a:pt x="0" y="84836"/>
                  </a:lnTo>
                  <a:lnTo>
                    <a:pt x="0" y="424180"/>
                  </a:lnTo>
                  <a:lnTo>
                    <a:pt x="6667" y="457205"/>
                  </a:lnTo>
                  <a:lnTo>
                    <a:pt x="24849" y="484171"/>
                  </a:lnTo>
                  <a:lnTo>
                    <a:pt x="51815" y="502350"/>
                  </a:lnTo>
                  <a:lnTo>
                    <a:pt x="84836" y="509015"/>
                  </a:lnTo>
                  <a:lnTo>
                    <a:pt x="3481324" y="509015"/>
                  </a:lnTo>
                  <a:lnTo>
                    <a:pt x="3514349" y="502350"/>
                  </a:lnTo>
                  <a:lnTo>
                    <a:pt x="3541315" y="484171"/>
                  </a:lnTo>
                  <a:lnTo>
                    <a:pt x="3559494" y="457205"/>
                  </a:lnTo>
                  <a:lnTo>
                    <a:pt x="3566160" y="424180"/>
                  </a:lnTo>
                  <a:lnTo>
                    <a:pt x="3566160" y="84836"/>
                  </a:lnTo>
                  <a:lnTo>
                    <a:pt x="3559494" y="51810"/>
                  </a:lnTo>
                  <a:lnTo>
                    <a:pt x="3541315" y="24844"/>
                  </a:lnTo>
                  <a:lnTo>
                    <a:pt x="3514349" y="6665"/>
                  </a:lnTo>
                  <a:lnTo>
                    <a:pt x="348132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0768" y="3858132"/>
              <a:ext cx="3154172" cy="30480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18814" y="549859"/>
            <a:ext cx="490042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731" y="2760598"/>
            <a:ext cx="2687066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7789" y="2791332"/>
            <a:ext cx="3926586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0726" y="2234052"/>
            <a:ext cx="1680161" cy="16512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29685" y="1851025"/>
            <a:ext cx="230098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36358" y="3113532"/>
            <a:ext cx="9114155" cy="2499995"/>
            <a:chOff x="1036358" y="3113532"/>
            <a:chExt cx="9114155" cy="2499995"/>
          </a:xfrm>
        </p:grpSpPr>
        <p:sp>
          <p:nvSpPr>
            <p:cNvPr id="8" name="object 8"/>
            <p:cNvSpPr/>
            <p:nvPr/>
          </p:nvSpPr>
          <p:spPr>
            <a:xfrm>
              <a:off x="1042708" y="4692649"/>
              <a:ext cx="9101455" cy="457200"/>
            </a:xfrm>
            <a:custGeom>
              <a:avLst/>
              <a:gdLst/>
              <a:ahLst/>
              <a:cxnLst/>
              <a:rect l="l" t="t" r="r" b="b"/>
              <a:pathLst>
                <a:path w="9101455" h="457200">
                  <a:moveTo>
                    <a:pt x="9100909" y="0"/>
                  </a:moveTo>
                  <a:lnTo>
                    <a:pt x="2466467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466429" y="457200"/>
                  </a:lnTo>
                  <a:lnTo>
                    <a:pt x="9100909" y="457200"/>
                  </a:lnTo>
                  <a:lnTo>
                    <a:pt x="9100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2708" y="5149837"/>
              <a:ext cx="9101455" cy="457200"/>
            </a:xfrm>
            <a:custGeom>
              <a:avLst/>
              <a:gdLst/>
              <a:ahLst/>
              <a:cxnLst/>
              <a:rect l="l" t="t" r="r" b="b"/>
              <a:pathLst>
                <a:path w="9101455" h="457200">
                  <a:moveTo>
                    <a:pt x="9100909" y="0"/>
                  </a:moveTo>
                  <a:lnTo>
                    <a:pt x="2466467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466429" y="457200"/>
                  </a:lnTo>
                  <a:lnTo>
                    <a:pt x="9100909" y="457200"/>
                  </a:lnTo>
                  <a:lnTo>
                    <a:pt x="9100909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09136" y="4686300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08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6358" y="5149850"/>
              <a:ext cx="9114155" cy="0"/>
            </a:xfrm>
            <a:custGeom>
              <a:avLst/>
              <a:gdLst/>
              <a:ahLst/>
              <a:cxnLst/>
              <a:rect l="l" t="t" r="r" b="b"/>
              <a:pathLst>
                <a:path w="9114155">
                  <a:moveTo>
                    <a:pt x="0" y="0"/>
                  </a:moveTo>
                  <a:lnTo>
                    <a:pt x="911373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6358" y="4686300"/>
              <a:ext cx="9114155" cy="927100"/>
            </a:xfrm>
            <a:custGeom>
              <a:avLst/>
              <a:gdLst/>
              <a:ahLst/>
              <a:cxnLst/>
              <a:rect l="l" t="t" r="r" b="b"/>
              <a:pathLst>
                <a:path w="9114155" h="927100">
                  <a:moveTo>
                    <a:pt x="6350" y="0"/>
                  </a:moveTo>
                  <a:lnTo>
                    <a:pt x="6350" y="927087"/>
                  </a:lnTo>
                </a:path>
                <a:path w="9114155" h="927100">
                  <a:moveTo>
                    <a:pt x="9107385" y="0"/>
                  </a:moveTo>
                  <a:lnTo>
                    <a:pt x="9107385" y="927087"/>
                  </a:lnTo>
                </a:path>
                <a:path w="9114155" h="927100">
                  <a:moveTo>
                    <a:pt x="0" y="6350"/>
                  </a:moveTo>
                  <a:lnTo>
                    <a:pt x="9113735" y="6350"/>
                  </a:lnTo>
                </a:path>
                <a:path w="9114155" h="927100">
                  <a:moveTo>
                    <a:pt x="0" y="920737"/>
                  </a:moveTo>
                  <a:lnTo>
                    <a:pt x="9113735" y="920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4160" y="4739639"/>
              <a:ext cx="2324608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0957" y="4739639"/>
              <a:ext cx="106472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4160" y="5196789"/>
              <a:ext cx="2263647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0957" y="5196789"/>
              <a:ext cx="6131687" cy="36606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60820" y="3113532"/>
              <a:ext cx="265430" cy="1992630"/>
            </a:xfrm>
            <a:custGeom>
              <a:avLst/>
              <a:gdLst/>
              <a:ahLst/>
              <a:cxnLst/>
              <a:rect l="l" t="t" r="r" b="b"/>
              <a:pathLst>
                <a:path w="265429" h="1992629">
                  <a:moveTo>
                    <a:pt x="88391" y="1727453"/>
                  </a:moveTo>
                  <a:lnTo>
                    <a:pt x="0" y="1727453"/>
                  </a:lnTo>
                  <a:lnTo>
                    <a:pt x="132587" y="1992629"/>
                  </a:lnTo>
                  <a:lnTo>
                    <a:pt x="243077" y="1771649"/>
                  </a:lnTo>
                  <a:lnTo>
                    <a:pt x="88391" y="1771649"/>
                  </a:lnTo>
                  <a:lnTo>
                    <a:pt x="88391" y="1727453"/>
                  </a:lnTo>
                  <a:close/>
                </a:path>
                <a:path w="265429" h="1992629">
                  <a:moveTo>
                    <a:pt x="176783" y="0"/>
                  </a:moveTo>
                  <a:lnTo>
                    <a:pt x="88391" y="0"/>
                  </a:lnTo>
                  <a:lnTo>
                    <a:pt x="88391" y="1771649"/>
                  </a:lnTo>
                  <a:lnTo>
                    <a:pt x="176783" y="1771649"/>
                  </a:lnTo>
                  <a:lnTo>
                    <a:pt x="176783" y="0"/>
                  </a:lnTo>
                  <a:close/>
                </a:path>
                <a:path w="265429" h="1992629">
                  <a:moveTo>
                    <a:pt x="265175" y="1727453"/>
                  </a:moveTo>
                  <a:lnTo>
                    <a:pt x="176783" y="1727453"/>
                  </a:lnTo>
                  <a:lnTo>
                    <a:pt x="176783" y="1771649"/>
                  </a:lnTo>
                  <a:lnTo>
                    <a:pt x="243077" y="1771649"/>
                  </a:lnTo>
                  <a:lnTo>
                    <a:pt x="265175" y="172745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43397" y="549859"/>
            <a:ext cx="170116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7972" y="1687067"/>
            <a:ext cx="3566160" cy="416559"/>
            <a:chOff x="537972" y="1687067"/>
            <a:chExt cx="3566160" cy="416559"/>
          </a:xfrm>
        </p:grpSpPr>
        <p:sp>
          <p:nvSpPr>
            <p:cNvPr id="4" name="object 4"/>
            <p:cNvSpPr/>
            <p:nvPr/>
          </p:nvSpPr>
          <p:spPr>
            <a:xfrm>
              <a:off x="537972" y="1687067"/>
              <a:ext cx="3566160" cy="416559"/>
            </a:xfrm>
            <a:custGeom>
              <a:avLst/>
              <a:gdLst/>
              <a:ahLst/>
              <a:cxnLst/>
              <a:rect l="l" t="t" r="r" b="b"/>
              <a:pathLst>
                <a:path w="3566160" h="416560">
                  <a:moveTo>
                    <a:pt x="3566160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3566160" y="416051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357" y="1742516"/>
              <a:ext cx="2706242" cy="3051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37972" y="3083051"/>
            <a:ext cx="3550920" cy="437515"/>
            <a:chOff x="537972" y="3083051"/>
            <a:chExt cx="3550920" cy="437515"/>
          </a:xfrm>
        </p:grpSpPr>
        <p:sp>
          <p:nvSpPr>
            <p:cNvPr id="7" name="object 7"/>
            <p:cNvSpPr/>
            <p:nvPr/>
          </p:nvSpPr>
          <p:spPr>
            <a:xfrm>
              <a:off x="537972" y="3083051"/>
              <a:ext cx="3550920" cy="437515"/>
            </a:xfrm>
            <a:custGeom>
              <a:avLst/>
              <a:gdLst/>
              <a:ahLst/>
              <a:cxnLst/>
              <a:rect l="l" t="t" r="r" b="b"/>
              <a:pathLst>
                <a:path w="3550920" h="437514">
                  <a:moveTo>
                    <a:pt x="3550920" y="0"/>
                  </a:moveTo>
                  <a:lnTo>
                    <a:pt x="0" y="0"/>
                  </a:lnTo>
                  <a:lnTo>
                    <a:pt x="0" y="437388"/>
                  </a:lnTo>
                  <a:lnTo>
                    <a:pt x="3550920" y="437388"/>
                  </a:lnTo>
                  <a:lnTo>
                    <a:pt x="355092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853" y="3150742"/>
              <a:ext cx="3152012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2731" y="4498847"/>
            <a:ext cx="3566160" cy="474345"/>
            <a:chOff x="522731" y="4498847"/>
            <a:chExt cx="3566160" cy="474345"/>
          </a:xfrm>
        </p:grpSpPr>
        <p:sp>
          <p:nvSpPr>
            <p:cNvPr id="10" name="object 10"/>
            <p:cNvSpPr/>
            <p:nvPr/>
          </p:nvSpPr>
          <p:spPr>
            <a:xfrm>
              <a:off x="522731" y="4498847"/>
              <a:ext cx="3566160" cy="474345"/>
            </a:xfrm>
            <a:custGeom>
              <a:avLst/>
              <a:gdLst/>
              <a:ahLst/>
              <a:cxnLst/>
              <a:rect l="l" t="t" r="r" b="b"/>
              <a:pathLst>
                <a:path w="3566160" h="474345">
                  <a:moveTo>
                    <a:pt x="3566160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3566160" y="473963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284" y="4584445"/>
              <a:ext cx="3249167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792468" y="1647444"/>
            <a:ext cx="4779645" cy="2386965"/>
            <a:chOff x="6792468" y="1647444"/>
            <a:chExt cx="4779645" cy="2386965"/>
          </a:xfrm>
        </p:grpSpPr>
        <p:sp>
          <p:nvSpPr>
            <p:cNvPr id="13" name="object 13"/>
            <p:cNvSpPr/>
            <p:nvPr/>
          </p:nvSpPr>
          <p:spPr>
            <a:xfrm>
              <a:off x="6805422" y="1660398"/>
              <a:ext cx="4753610" cy="2360930"/>
            </a:xfrm>
            <a:custGeom>
              <a:avLst/>
              <a:gdLst/>
              <a:ahLst/>
              <a:cxnLst/>
              <a:rect l="l" t="t" r="r" b="b"/>
              <a:pathLst>
                <a:path w="4753609" h="2360929">
                  <a:moveTo>
                    <a:pt x="0" y="2360676"/>
                  </a:moveTo>
                  <a:lnTo>
                    <a:pt x="4753356" y="2360676"/>
                  </a:lnTo>
                  <a:lnTo>
                    <a:pt x="4753356" y="0"/>
                  </a:lnTo>
                  <a:lnTo>
                    <a:pt x="0" y="0"/>
                  </a:lnTo>
                  <a:lnTo>
                    <a:pt x="0" y="2360676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4324" y="2305812"/>
              <a:ext cx="4180840" cy="1371600"/>
            </a:xfrm>
            <a:custGeom>
              <a:avLst/>
              <a:gdLst/>
              <a:ahLst/>
              <a:cxnLst/>
              <a:rect l="l" t="t" r="r" b="b"/>
              <a:pathLst>
                <a:path w="4180840" h="1371600">
                  <a:moveTo>
                    <a:pt x="3951731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6" y="1231975"/>
                  </a:lnTo>
                  <a:lnTo>
                    <a:pt x="39045" y="1270806"/>
                  </a:lnTo>
                  <a:lnTo>
                    <a:pt x="66960" y="1304639"/>
                  </a:lnTo>
                  <a:lnTo>
                    <a:pt x="100793" y="1332554"/>
                  </a:lnTo>
                  <a:lnTo>
                    <a:pt x="139624" y="1353633"/>
                  </a:lnTo>
                  <a:lnTo>
                    <a:pt x="182533" y="1366955"/>
                  </a:lnTo>
                  <a:lnTo>
                    <a:pt x="228600" y="1371600"/>
                  </a:lnTo>
                  <a:lnTo>
                    <a:pt x="3951731" y="1371600"/>
                  </a:lnTo>
                  <a:lnTo>
                    <a:pt x="3997798" y="1366955"/>
                  </a:lnTo>
                  <a:lnTo>
                    <a:pt x="4040707" y="1353633"/>
                  </a:lnTo>
                  <a:lnTo>
                    <a:pt x="4079538" y="1332554"/>
                  </a:lnTo>
                  <a:lnTo>
                    <a:pt x="4113371" y="1304639"/>
                  </a:lnTo>
                  <a:lnTo>
                    <a:pt x="4141286" y="1270806"/>
                  </a:lnTo>
                  <a:lnTo>
                    <a:pt x="4162365" y="1231975"/>
                  </a:lnTo>
                  <a:lnTo>
                    <a:pt x="4175687" y="1189066"/>
                  </a:lnTo>
                  <a:lnTo>
                    <a:pt x="4180331" y="1143000"/>
                  </a:lnTo>
                  <a:lnTo>
                    <a:pt x="4180331" y="228600"/>
                  </a:lnTo>
                  <a:lnTo>
                    <a:pt x="4175687" y="182533"/>
                  </a:lnTo>
                  <a:lnTo>
                    <a:pt x="4162365" y="139624"/>
                  </a:lnTo>
                  <a:lnTo>
                    <a:pt x="4141286" y="100793"/>
                  </a:lnTo>
                  <a:lnTo>
                    <a:pt x="4113371" y="66960"/>
                  </a:lnTo>
                  <a:lnTo>
                    <a:pt x="4079538" y="39045"/>
                  </a:lnTo>
                  <a:lnTo>
                    <a:pt x="4040707" y="17966"/>
                  </a:lnTo>
                  <a:lnTo>
                    <a:pt x="3997798" y="4644"/>
                  </a:lnTo>
                  <a:lnTo>
                    <a:pt x="395173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6928" y="2556383"/>
              <a:ext cx="227050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6868" y="1887601"/>
              <a:ext cx="3065779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22731" y="2330195"/>
            <a:ext cx="3566160" cy="510540"/>
            <a:chOff x="522731" y="2330195"/>
            <a:chExt cx="3566160" cy="510540"/>
          </a:xfrm>
        </p:grpSpPr>
        <p:sp>
          <p:nvSpPr>
            <p:cNvPr id="18" name="object 18"/>
            <p:cNvSpPr/>
            <p:nvPr/>
          </p:nvSpPr>
          <p:spPr>
            <a:xfrm>
              <a:off x="522731" y="2330195"/>
              <a:ext cx="3566160" cy="510540"/>
            </a:xfrm>
            <a:custGeom>
              <a:avLst/>
              <a:gdLst/>
              <a:ahLst/>
              <a:cxnLst/>
              <a:rect l="l" t="t" r="r" b="b"/>
              <a:pathLst>
                <a:path w="3566160" h="510539">
                  <a:moveTo>
                    <a:pt x="3481070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3481070" y="510539"/>
                  </a:lnTo>
                  <a:lnTo>
                    <a:pt x="3514189" y="503852"/>
                  </a:lnTo>
                  <a:lnTo>
                    <a:pt x="3541236" y="485616"/>
                  </a:lnTo>
                  <a:lnTo>
                    <a:pt x="3559472" y="458569"/>
                  </a:lnTo>
                  <a:lnTo>
                    <a:pt x="3566159" y="425450"/>
                  </a:lnTo>
                  <a:lnTo>
                    <a:pt x="3566159" y="85089"/>
                  </a:lnTo>
                  <a:lnTo>
                    <a:pt x="3559472" y="51970"/>
                  </a:lnTo>
                  <a:lnTo>
                    <a:pt x="3541236" y="24923"/>
                  </a:lnTo>
                  <a:lnTo>
                    <a:pt x="3514189" y="6687"/>
                  </a:lnTo>
                  <a:lnTo>
                    <a:pt x="348107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918" y="2433573"/>
              <a:ext cx="3153791" cy="30480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43397" y="549859"/>
            <a:ext cx="170116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94359" y="1687067"/>
            <a:ext cx="3510279" cy="416559"/>
            <a:chOff x="594359" y="1687067"/>
            <a:chExt cx="3510279" cy="416559"/>
          </a:xfrm>
        </p:grpSpPr>
        <p:sp>
          <p:nvSpPr>
            <p:cNvPr id="4" name="object 4"/>
            <p:cNvSpPr/>
            <p:nvPr/>
          </p:nvSpPr>
          <p:spPr>
            <a:xfrm>
              <a:off x="594359" y="1687067"/>
              <a:ext cx="3510279" cy="416559"/>
            </a:xfrm>
            <a:custGeom>
              <a:avLst/>
              <a:gdLst/>
              <a:ahLst/>
              <a:cxnLst/>
              <a:rect l="l" t="t" r="r" b="b"/>
              <a:pathLst>
                <a:path w="3510279" h="416560">
                  <a:moveTo>
                    <a:pt x="3509772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3509772" y="416051"/>
                  </a:lnTo>
                  <a:lnTo>
                    <a:pt x="350977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399" y="1742516"/>
              <a:ext cx="2706243" cy="30510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77595" y="3083051"/>
            <a:ext cx="3511550" cy="437515"/>
            <a:chOff x="577595" y="3083051"/>
            <a:chExt cx="3511550" cy="437515"/>
          </a:xfrm>
        </p:grpSpPr>
        <p:sp>
          <p:nvSpPr>
            <p:cNvPr id="7" name="object 7"/>
            <p:cNvSpPr/>
            <p:nvPr/>
          </p:nvSpPr>
          <p:spPr>
            <a:xfrm>
              <a:off x="577595" y="3083051"/>
              <a:ext cx="3511550" cy="437515"/>
            </a:xfrm>
            <a:custGeom>
              <a:avLst/>
              <a:gdLst/>
              <a:ahLst/>
              <a:cxnLst/>
              <a:rect l="l" t="t" r="r" b="b"/>
              <a:pathLst>
                <a:path w="3511550" h="437514">
                  <a:moveTo>
                    <a:pt x="3511296" y="0"/>
                  </a:moveTo>
                  <a:lnTo>
                    <a:pt x="0" y="0"/>
                  </a:lnTo>
                  <a:lnTo>
                    <a:pt x="0" y="437388"/>
                  </a:lnTo>
                  <a:lnTo>
                    <a:pt x="3511296" y="437388"/>
                  </a:lnTo>
                  <a:lnTo>
                    <a:pt x="35112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665" y="3150742"/>
              <a:ext cx="3152013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94359" y="4498847"/>
            <a:ext cx="3495040" cy="474345"/>
            <a:chOff x="594359" y="4498847"/>
            <a:chExt cx="3495040" cy="474345"/>
          </a:xfrm>
        </p:grpSpPr>
        <p:sp>
          <p:nvSpPr>
            <p:cNvPr id="10" name="object 10"/>
            <p:cNvSpPr/>
            <p:nvPr/>
          </p:nvSpPr>
          <p:spPr>
            <a:xfrm>
              <a:off x="594359" y="4498847"/>
              <a:ext cx="3495040" cy="474345"/>
            </a:xfrm>
            <a:custGeom>
              <a:avLst/>
              <a:gdLst/>
              <a:ahLst/>
              <a:cxnLst/>
              <a:rect l="l" t="t" r="r" b="b"/>
              <a:pathLst>
                <a:path w="3495040" h="474345">
                  <a:moveTo>
                    <a:pt x="3494532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3494532" y="473963"/>
                  </a:lnTo>
                  <a:lnTo>
                    <a:pt x="3494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555" y="4584445"/>
              <a:ext cx="3249167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792468" y="1647444"/>
            <a:ext cx="4779645" cy="2386965"/>
            <a:chOff x="6792468" y="1647444"/>
            <a:chExt cx="4779645" cy="2386965"/>
          </a:xfrm>
        </p:grpSpPr>
        <p:sp>
          <p:nvSpPr>
            <p:cNvPr id="13" name="object 13"/>
            <p:cNvSpPr/>
            <p:nvPr/>
          </p:nvSpPr>
          <p:spPr>
            <a:xfrm>
              <a:off x="6805422" y="1660398"/>
              <a:ext cx="4753610" cy="2360930"/>
            </a:xfrm>
            <a:custGeom>
              <a:avLst/>
              <a:gdLst/>
              <a:ahLst/>
              <a:cxnLst/>
              <a:rect l="l" t="t" r="r" b="b"/>
              <a:pathLst>
                <a:path w="4753609" h="2360929">
                  <a:moveTo>
                    <a:pt x="0" y="2360676"/>
                  </a:moveTo>
                  <a:lnTo>
                    <a:pt x="4753356" y="2360676"/>
                  </a:lnTo>
                  <a:lnTo>
                    <a:pt x="4753356" y="0"/>
                  </a:lnTo>
                  <a:lnTo>
                    <a:pt x="0" y="0"/>
                  </a:lnTo>
                  <a:lnTo>
                    <a:pt x="0" y="2360676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4324" y="2305812"/>
              <a:ext cx="4180840" cy="1371600"/>
            </a:xfrm>
            <a:custGeom>
              <a:avLst/>
              <a:gdLst/>
              <a:ahLst/>
              <a:cxnLst/>
              <a:rect l="l" t="t" r="r" b="b"/>
              <a:pathLst>
                <a:path w="4180840" h="1371600">
                  <a:moveTo>
                    <a:pt x="3951731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6" y="1231975"/>
                  </a:lnTo>
                  <a:lnTo>
                    <a:pt x="39045" y="1270806"/>
                  </a:lnTo>
                  <a:lnTo>
                    <a:pt x="66960" y="1304639"/>
                  </a:lnTo>
                  <a:lnTo>
                    <a:pt x="100793" y="1332554"/>
                  </a:lnTo>
                  <a:lnTo>
                    <a:pt x="139624" y="1353633"/>
                  </a:lnTo>
                  <a:lnTo>
                    <a:pt x="182533" y="1366955"/>
                  </a:lnTo>
                  <a:lnTo>
                    <a:pt x="228600" y="1371600"/>
                  </a:lnTo>
                  <a:lnTo>
                    <a:pt x="3951731" y="1371600"/>
                  </a:lnTo>
                  <a:lnTo>
                    <a:pt x="3997798" y="1366955"/>
                  </a:lnTo>
                  <a:lnTo>
                    <a:pt x="4040707" y="1353633"/>
                  </a:lnTo>
                  <a:lnTo>
                    <a:pt x="4079538" y="1332554"/>
                  </a:lnTo>
                  <a:lnTo>
                    <a:pt x="4113371" y="1304639"/>
                  </a:lnTo>
                  <a:lnTo>
                    <a:pt x="4141286" y="1270806"/>
                  </a:lnTo>
                  <a:lnTo>
                    <a:pt x="4162365" y="1231975"/>
                  </a:lnTo>
                  <a:lnTo>
                    <a:pt x="4175687" y="1189066"/>
                  </a:lnTo>
                  <a:lnTo>
                    <a:pt x="4180331" y="1143000"/>
                  </a:lnTo>
                  <a:lnTo>
                    <a:pt x="4180331" y="228600"/>
                  </a:lnTo>
                  <a:lnTo>
                    <a:pt x="4175687" y="182533"/>
                  </a:lnTo>
                  <a:lnTo>
                    <a:pt x="4162365" y="139624"/>
                  </a:lnTo>
                  <a:lnTo>
                    <a:pt x="4141286" y="100793"/>
                  </a:lnTo>
                  <a:lnTo>
                    <a:pt x="4113371" y="66960"/>
                  </a:lnTo>
                  <a:lnTo>
                    <a:pt x="4079538" y="39045"/>
                  </a:lnTo>
                  <a:lnTo>
                    <a:pt x="4040707" y="17966"/>
                  </a:lnTo>
                  <a:lnTo>
                    <a:pt x="3997798" y="4644"/>
                  </a:lnTo>
                  <a:lnTo>
                    <a:pt x="395173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6928" y="2556383"/>
              <a:ext cx="227050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6868" y="1887601"/>
              <a:ext cx="3065779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72172" y="2907791"/>
              <a:ext cx="3566160" cy="510540"/>
            </a:xfrm>
            <a:custGeom>
              <a:avLst/>
              <a:gdLst/>
              <a:ahLst/>
              <a:cxnLst/>
              <a:rect l="l" t="t" r="r" b="b"/>
              <a:pathLst>
                <a:path w="3566159" h="510539">
                  <a:moveTo>
                    <a:pt x="3481070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89" y="510540"/>
                  </a:lnTo>
                  <a:lnTo>
                    <a:pt x="3481070" y="510540"/>
                  </a:lnTo>
                  <a:lnTo>
                    <a:pt x="3514189" y="503852"/>
                  </a:lnTo>
                  <a:lnTo>
                    <a:pt x="3541236" y="485616"/>
                  </a:lnTo>
                  <a:lnTo>
                    <a:pt x="3559472" y="458569"/>
                  </a:lnTo>
                  <a:lnTo>
                    <a:pt x="3566159" y="425450"/>
                  </a:lnTo>
                  <a:lnTo>
                    <a:pt x="3566159" y="85090"/>
                  </a:lnTo>
                  <a:lnTo>
                    <a:pt x="3559472" y="51970"/>
                  </a:lnTo>
                  <a:lnTo>
                    <a:pt x="3541236" y="24923"/>
                  </a:lnTo>
                  <a:lnTo>
                    <a:pt x="3514189" y="6687"/>
                  </a:lnTo>
                  <a:lnTo>
                    <a:pt x="348107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4968" y="3011169"/>
              <a:ext cx="3153791" cy="3048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169664" y="1505711"/>
            <a:ext cx="2552700" cy="1807210"/>
            <a:chOff x="4169664" y="1505711"/>
            <a:chExt cx="2552700" cy="1807210"/>
          </a:xfrm>
        </p:grpSpPr>
        <p:sp>
          <p:nvSpPr>
            <p:cNvPr id="20" name="object 20"/>
            <p:cNvSpPr/>
            <p:nvPr/>
          </p:nvSpPr>
          <p:spPr>
            <a:xfrm>
              <a:off x="4188714" y="1843277"/>
              <a:ext cx="2514600" cy="1450975"/>
            </a:xfrm>
            <a:custGeom>
              <a:avLst/>
              <a:gdLst/>
              <a:ahLst/>
              <a:cxnLst/>
              <a:rect l="l" t="t" r="r" b="b"/>
              <a:pathLst>
                <a:path w="2514600" h="1450975">
                  <a:moveTo>
                    <a:pt x="0" y="0"/>
                  </a:moveTo>
                  <a:lnTo>
                    <a:pt x="1257046" y="0"/>
                  </a:lnTo>
                  <a:lnTo>
                    <a:pt x="1257046" y="1450594"/>
                  </a:lnTo>
                  <a:lnTo>
                    <a:pt x="2514218" y="1450594"/>
                  </a:lnTo>
                </a:path>
              </a:pathLst>
            </a:custGeom>
            <a:ln w="38099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7189" y="1505711"/>
              <a:ext cx="654710" cy="30480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87840" y="2750820"/>
            <a:ext cx="2298700" cy="548640"/>
            <a:chOff x="9387840" y="2750820"/>
            <a:chExt cx="2298700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7840" y="2750820"/>
              <a:ext cx="1543050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22280" y="2750820"/>
              <a:ext cx="371855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208" y="2750820"/>
              <a:ext cx="878281" cy="548639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096002" y="2973958"/>
            <a:ext cx="6714490" cy="731520"/>
            <a:chOff x="5096002" y="2973958"/>
            <a:chExt cx="6714490" cy="73152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00574" y="2973958"/>
              <a:ext cx="6709791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3339414"/>
              <a:ext cx="4734306" cy="3660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439" y="1852971"/>
            <a:ext cx="3348777" cy="35615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97321" y="549859"/>
            <a:ext cx="138722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48100" y="1437894"/>
            <a:ext cx="6586220" cy="4074795"/>
            <a:chOff x="3848100" y="1437894"/>
            <a:chExt cx="6586220" cy="4074795"/>
          </a:xfrm>
        </p:grpSpPr>
        <p:sp>
          <p:nvSpPr>
            <p:cNvPr id="4" name="object 4"/>
            <p:cNvSpPr/>
            <p:nvPr/>
          </p:nvSpPr>
          <p:spPr>
            <a:xfrm>
              <a:off x="3873246" y="1437894"/>
              <a:ext cx="0" cy="4050029"/>
            </a:xfrm>
            <a:custGeom>
              <a:avLst/>
              <a:gdLst/>
              <a:ahLst/>
              <a:cxnLst/>
              <a:rect l="l" t="t" r="r" b="b"/>
              <a:pathLst>
                <a:path h="4050029">
                  <a:moveTo>
                    <a:pt x="0" y="0"/>
                  </a:moveTo>
                  <a:lnTo>
                    <a:pt x="0" y="4049521"/>
                  </a:lnTo>
                </a:path>
              </a:pathLst>
            </a:custGeom>
            <a:ln w="50292">
              <a:solidFill>
                <a:srgbClr val="EF54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3246" y="5487161"/>
              <a:ext cx="6560820" cy="0"/>
            </a:xfrm>
            <a:custGeom>
              <a:avLst/>
              <a:gdLst/>
              <a:ahLst/>
              <a:cxnLst/>
              <a:rect l="l" t="t" r="r" b="b"/>
              <a:pathLst>
                <a:path w="6560820">
                  <a:moveTo>
                    <a:pt x="0" y="0"/>
                  </a:moveTo>
                  <a:lnTo>
                    <a:pt x="6560693" y="0"/>
                  </a:lnTo>
                </a:path>
              </a:pathLst>
            </a:custGeom>
            <a:ln w="50292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742567" y="3206750"/>
            <a:ext cx="2154555" cy="609600"/>
            <a:chOff x="1742567" y="3206750"/>
            <a:chExt cx="2154555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567" y="3206750"/>
              <a:ext cx="2007108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7" y="3511550"/>
              <a:ext cx="2154301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9816" y="5680557"/>
            <a:ext cx="786764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851147" y="2170176"/>
            <a:ext cx="7418070" cy="3308985"/>
            <a:chOff x="3851147" y="2170176"/>
            <a:chExt cx="7418070" cy="3308985"/>
          </a:xfrm>
        </p:grpSpPr>
        <p:sp>
          <p:nvSpPr>
            <p:cNvPr id="11" name="object 11"/>
            <p:cNvSpPr/>
            <p:nvPr/>
          </p:nvSpPr>
          <p:spPr>
            <a:xfrm>
              <a:off x="3855719" y="2174748"/>
              <a:ext cx="6277610" cy="3299460"/>
            </a:xfrm>
            <a:custGeom>
              <a:avLst/>
              <a:gdLst/>
              <a:ahLst/>
              <a:cxnLst/>
              <a:rect l="l" t="t" r="r" b="b"/>
              <a:pathLst>
                <a:path w="6277609" h="3299460">
                  <a:moveTo>
                    <a:pt x="0" y="3299460"/>
                  </a:moveTo>
                  <a:lnTo>
                    <a:pt x="56442" y="3286811"/>
                  </a:lnTo>
                  <a:lnTo>
                    <a:pt x="112880" y="3274162"/>
                  </a:lnTo>
                  <a:lnTo>
                    <a:pt x="169307" y="3261510"/>
                  </a:lnTo>
                  <a:lnTo>
                    <a:pt x="225719" y="3248856"/>
                  </a:lnTo>
                  <a:lnTo>
                    <a:pt x="282110" y="3236198"/>
                  </a:lnTo>
                  <a:lnTo>
                    <a:pt x="338475" y="3223535"/>
                  </a:lnTo>
                  <a:lnTo>
                    <a:pt x="394810" y="3210866"/>
                  </a:lnTo>
                  <a:lnTo>
                    <a:pt x="451108" y="3198191"/>
                  </a:lnTo>
                  <a:lnTo>
                    <a:pt x="507365" y="3185507"/>
                  </a:lnTo>
                  <a:lnTo>
                    <a:pt x="563576" y="3172815"/>
                  </a:lnTo>
                  <a:lnTo>
                    <a:pt x="619735" y="3160113"/>
                  </a:lnTo>
                  <a:lnTo>
                    <a:pt x="675838" y="3147401"/>
                  </a:lnTo>
                  <a:lnTo>
                    <a:pt x="731879" y="3134676"/>
                  </a:lnTo>
                  <a:lnTo>
                    <a:pt x="787852" y="3121939"/>
                  </a:lnTo>
                  <a:lnTo>
                    <a:pt x="843754" y="3109188"/>
                  </a:lnTo>
                  <a:lnTo>
                    <a:pt x="899578" y="3096422"/>
                  </a:lnTo>
                  <a:lnTo>
                    <a:pt x="955320" y="3083641"/>
                  </a:lnTo>
                  <a:lnTo>
                    <a:pt x="1010974" y="3070843"/>
                  </a:lnTo>
                  <a:lnTo>
                    <a:pt x="1066535" y="3058027"/>
                  </a:lnTo>
                  <a:lnTo>
                    <a:pt x="1121999" y="3045193"/>
                  </a:lnTo>
                  <a:lnTo>
                    <a:pt x="1177359" y="3032339"/>
                  </a:lnTo>
                  <a:lnTo>
                    <a:pt x="1232611" y="3019464"/>
                  </a:lnTo>
                  <a:lnTo>
                    <a:pt x="1287750" y="3006568"/>
                  </a:lnTo>
                  <a:lnTo>
                    <a:pt x="1342770" y="2993649"/>
                  </a:lnTo>
                  <a:lnTo>
                    <a:pt x="1397667" y="2980707"/>
                  </a:lnTo>
                  <a:lnTo>
                    <a:pt x="1452435" y="2967740"/>
                  </a:lnTo>
                  <a:lnTo>
                    <a:pt x="1507068" y="2954748"/>
                  </a:lnTo>
                  <a:lnTo>
                    <a:pt x="1561563" y="2941729"/>
                  </a:lnTo>
                  <a:lnTo>
                    <a:pt x="1615913" y="2928682"/>
                  </a:lnTo>
                  <a:lnTo>
                    <a:pt x="1670114" y="2915607"/>
                  </a:lnTo>
                  <a:lnTo>
                    <a:pt x="1724160" y="2902502"/>
                  </a:lnTo>
                  <a:lnTo>
                    <a:pt x="1778047" y="2889367"/>
                  </a:lnTo>
                  <a:lnTo>
                    <a:pt x="1831768" y="2876201"/>
                  </a:lnTo>
                  <a:lnTo>
                    <a:pt x="1885319" y="2863001"/>
                  </a:lnTo>
                  <a:lnTo>
                    <a:pt x="1938696" y="2849769"/>
                  </a:lnTo>
                  <a:lnTo>
                    <a:pt x="1991891" y="2836502"/>
                  </a:lnTo>
                  <a:lnTo>
                    <a:pt x="2044902" y="2823200"/>
                  </a:lnTo>
                  <a:lnTo>
                    <a:pt x="2097721" y="2809861"/>
                  </a:lnTo>
                  <a:lnTo>
                    <a:pt x="2150345" y="2796485"/>
                  </a:lnTo>
                  <a:lnTo>
                    <a:pt x="2202767" y="2783070"/>
                  </a:lnTo>
                  <a:lnTo>
                    <a:pt x="2254984" y="2769616"/>
                  </a:lnTo>
                  <a:lnTo>
                    <a:pt x="2306989" y="2756122"/>
                  </a:lnTo>
                  <a:lnTo>
                    <a:pt x="2358778" y="2742587"/>
                  </a:lnTo>
                  <a:lnTo>
                    <a:pt x="2410345" y="2729009"/>
                  </a:lnTo>
                  <a:lnTo>
                    <a:pt x="2461686" y="2715388"/>
                  </a:lnTo>
                  <a:lnTo>
                    <a:pt x="2512794" y="2701722"/>
                  </a:lnTo>
                  <a:lnTo>
                    <a:pt x="2563665" y="2688011"/>
                  </a:lnTo>
                  <a:lnTo>
                    <a:pt x="2614295" y="2674254"/>
                  </a:lnTo>
                  <a:lnTo>
                    <a:pt x="2664676" y="2660450"/>
                  </a:lnTo>
                  <a:lnTo>
                    <a:pt x="2714805" y="2646598"/>
                  </a:lnTo>
                  <a:lnTo>
                    <a:pt x="2764677" y="2632696"/>
                  </a:lnTo>
                  <a:lnTo>
                    <a:pt x="2814286" y="2618744"/>
                  </a:lnTo>
                  <a:lnTo>
                    <a:pt x="2863626" y="2604741"/>
                  </a:lnTo>
                  <a:lnTo>
                    <a:pt x="2912694" y="2590685"/>
                  </a:lnTo>
                  <a:lnTo>
                    <a:pt x="2961483" y="2576577"/>
                  </a:lnTo>
                  <a:lnTo>
                    <a:pt x="3009989" y="2562414"/>
                  </a:lnTo>
                  <a:lnTo>
                    <a:pt x="3058206" y="2548196"/>
                  </a:lnTo>
                  <a:lnTo>
                    <a:pt x="3106129" y="2533922"/>
                  </a:lnTo>
                  <a:lnTo>
                    <a:pt x="3153754" y="2519591"/>
                  </a:lnTo>
                  <a:lnTo>
                    <a:pt x="3201074" y="2505202"/>
                  </a:lnTo>
                  <a:lnTo>
                    <a:pt x="3248085" y="2490754"/>
                  </a:lnTo>
                  <a:lnTo>
                    <a:pt x="3294782" y="2476246"/>
                  </a:lnTo>
                  <a:lnTo>
                    <a:pt x="3341159" y="2461676"/>
                  </a:lnTo>
                  <a:lnTo>
                    <a:pt x="3387212" y="2447045"/>
                  </a:lnTo>
                  <a:lnTo>
                    <a:pt x="3432934" y="2432350"/>
                  </a:lnTo>
                  <a:lnTo>
                    <a:pt x="3478322" y="2417592"/>
                  </a:lnTo>
                  <a:lnTo>
                    <a:pt x="3523370" y="2402769"/>
                  </a:lnTo>
                  <a:lnTo>
                    <a:pt x="3568072" y="2387879"/>
                  </a:lnTo>
                  <a:lnTo>
                    <a:pt x="3612424" y="2372923"/>
                  </a:lnTo>
                  <a:lnTo>
                    <a:pt x="3656420" y="2357898"/>
                  </a:lnTo>
                  <a:lnTo>
                    <a:pt x="3700055" y="2342805"/>
                  </a:lnTo>
                  <a:lnTo>
                    <a:pt x="3743325" y="2327642"/>
                  </a:lnTo>
                  <a:lnTo>
                    <a:pt x="3786223" y="2312407"/>
                  </a:lnTo>
                  <a:lnTo>
                    <a:pt x="3828745" y="2297101"/>
                  </a:lnTo>
                  <a:lnTo>
                    <a:pt x="3870886" y="2281722"/>
                  </a:lnTo>
                  <a:lnTo>
                    <a:pt x="3912640" y="2266269"/>
                  </a:lnTo>
                  <a:lnTo>
                    <a:pt x="3954002" y="2250742"/>
                  </a:lnTo>
                  <a:lnTo>
                    <a:pt x="3994968" y="2235138"/>
                  </a:lnTo>
                  <a:lnTo>
                    <a:pt x="4035532" y="2219458"/>
                  </a:lnTo>
                  <a:lnTo>
                    <a:pt x="4075688" y="2203699"/>
                  </a:lnTo>
                  <a:lnTo>
                    <a:pt x="4115432" y="2187862"/>
                  </a:lnTo>
                  <a:lnTo>
                    <a:pt x="4154759" y="2171945"/>
                  </a:lnTo>
                  <a:lnTo>
                    <a:pt x="4193663" y="2155948"/>
                  </a:lnTo>
                  <a:lnTo>
                    <a:pt x="4232140" y="2139868"/>
                  </a:lnTo>
                  <a:lnTo>
                    <a:pt x="4270183" y="2123706"/>
                  </a:lnTo>
                  <a:lnTo>
                    <a:pt x="4307788" y="2107460"/>
                  </a:lnTo>
                  <a:lnTo>
                    <a:pt x="4344950" y="2091130"/>
                  </a:lnTo>
                  <a:lnTo>
                    <a:pt x="4381664" y="2074713"/>
                  </a:lnTo>
                  <a:lnTo>
                    <a:pt x="4417924" y="2058210"/>
                  </a:lnTo>
                  <a:lnTo>
                    <a:pt x="4453726" y="2041620"/>
                  </a:lnTo>
                  <a:lnTo>
                    <a:pt x="4489063" y="2024940"/>
                  </a:lnTo>
                  <a:lnTo>
                    <a:pt x="4523932" y="2008171"/>
                  </a:lnTo>
                  <a:lnTo>
                    <a:pt x="4558327" y="1991311"/>
                  </a:lnTo>
                  <a:lnTo>
                    <a:pt x="4625672" y="1957316"/>
                  </a:lnTo>
                  <a:lnTo>
                    <a:pt x="4717027" y="1908897"/>
                  </a:lnTo>
                  <a:lnTo>
                    <a:pt x="4773848" y="1877312"/>
                  </a:lnTo>
                  <a:lnTo>
                    <a:pt x="4829108" y="1845427"/>
                  </a:lnTo>
                  <a:lnTo>
                    <a:pt x="4882835" y="1813250"/>
                  </a:lnTo>
                  <a:lnTo>
                    <a:pt x="4935062" y="1780787"/>
                  </a:lnTo>
                  <a:lnTo>
                    <a:pt x="4985819" y="1748042"/>
                  </a:lnTo>
                  <a:lnTo>
                    <a:pt x="5035136" y="1715021"/>
                  </a:lnTo>
                  <a:lnTo>
                    <a:pt x="5083045" y="1681732"/>
                  </a:lnTo>
                  <a:lnTo>
                    <a:pt x="5129575" y="1648179"/>
                  </a:lnTo>
                  <a:lnTo>
                    <a:pt x="5174757" y="1614369"/>
                  </a:lnTo>
                  <a:lnTo>
                    <a:pt x="5218623" y="1580307"/>
                  </a:lnTo>
                  <a:lnTo>
                    <a:pt x="5261202" y="1545999"/>
                  </a:lnTo>
                  <a:lnTo>
                    <a:pt x="5302525" y="1511450"/>
                  </a:lnTo>
                  <a:lnTo>
                    <a:pt x="5342624" y="1476668"/>
                  </a:lnTo>
                  <a:lnTo>
                    <a:pt x="5381527" y="1441658"/>
                  </a:lnTo>
                  <a:lnTo>
                    <a:pt x="5419267" y="1406425"/>
                  </a:lnTo>
                  <a:lnTo>
                    <a:pt x="5455874" y="1370975"/>
                  </a:lnTo>
                  <a:lnTo>
                    <a:pt x="5491378" y="1335315"/>
                  </a:lnTo>
                  <a:lnTo>
                    <a:pt x="5525810" y="1299450"/>
                  </a:lnTo>
                  <a:lnTo>
                    <a:pt x="5559201" y="1263386"/>
                  </a:lnTo>
                  <a:lnTo>
                    <a:pt x="5591581" y="1227129"/>
                  </a:lnTo>
                  <a:lnTo>
                    <a:pt x="5622980" y="1190684"/>
                  </a:lnTo>
                  <a:lnTo>
                    <a:pt x="5653431" y="1154059"/>
                  </a:lnTo>
                  <a:lnTo>
                    <a:pt x="5682962" y="1117257"/>
                  </a:lnTo>
                  <a:lnTo>
                    <a:pt x="5711606" y="1080286"/>
                  </a:lnTo>
                  <a:lnTo>
                    <a:pt x="5739392" y="1043151"/>
                  </a:lnTo>
                  <a:lnTo>
                    <a:pt x="5766350" y="1005859"/>
                  </a:lnTo>
                  <a:lnTo>
                    <a:pt x="5792513" y="968414"/>
                  </a:lnTo>
                  <a:lnTo>
                    <a:pt x="5817910" y="930822"/>
                  </a:lnTo>
                  <a:lnTo>
                    <a:pt x="5842571" y="893091"/>
                  </a:lnTo>
                  <a:lnTo>
                    <a:pt x="5866529" y="855225"/>
                  </a:lnTo>
                  <a:lnTo>
                    <a:pt x="5889812" y="817230"/>
                  </a:lnTo>
                  <a:lnTo>
                    <a:pt x="5912452" y="779113"/>
                  </a:lnTo>
                  <a:lnTo>
                    <a:pt x="5934480" y="740878"/>
                  </a:lnTo>
                  <a:lnTo>
                    <a:pt x="5955926" y="702533"/>
                  </a:lnTo>
                  <a:lnTo>
                    <a:pt x="5976820" y="664082"/>
                  </a:lnTo>
                  <a:lnTo>
                    <a:pt x="5997194" y="625532"/>
                  </a:lnTo>
                  <a:lnTo>
                    <a:pt x="6017078" y="586888"/>
                  </a:lnTo>
                  <a:lnTo>
                    <a:pt x="6036502" y="548157"/>
                  </a:lnTo>
                  <a:lnTo>
                    <a:pt x="6055498" y="509344"/>
                  </a:lnTo>
                  <a:lnTo>
                    <a:pt x="6074095" y="470455"/>
                  </a:lnTo>
                  <a:lnTo>
                    <a:pt x="6092325" y="431496"/>
                  </a:lnTo>
                  <a:lnTo>
                    <a:pt x="6110218" y="392473"/>
                  </a:lnTo>
                  <a:lnTo>
                    <a:pt x="6127805" y="353391"/>
                  </a:lnTo>
                  <a:lnTo>
                    <a:pt x="6145116" y="314257"/>
                  </a:lnTo>
                  <a:lnTo>
                    <a:pt x="6162182" y="275077"/>
                  </a:lnTo>
                  <a:lnTo>
                    <a:pt x="6179033" y="235855"/>
                  </a:lnTo>
                  <a:lnTo>
                    <a:pt x="6195701" y="196599"/>
                  </a:lnTo>
                  <a:lnTo>
                    <a:pt x="6212216" y="157314"/>
                  </a:lnTo>
                  <a:lnTo>
                    <a:pt x="6228608" y="118005"/>
                  </a:lnTo>
                  <a:lnTo>
                    <a:pt x="6244908" y="78680"/>
                  </a:lnTo>
                  <a:lnTo>
                    <a:pt x="6261147" y="39342"/>
                  </a:lnTo>
                  <a:lnTo>
                    <a:pt x="6277356" y="0"/>
                  </a:lnTo>
                </a:path>
              </a:pathLst>
            </a:custGeom>
            <a:ln w="914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99141" y="2768346"/>
              <a:ext cx="234950" cy="2573020"/>
            </a:xfrm>
            <a:custGeom>
              <a:avLst/>
              <a:gdLst/>
              <a:ahLst/>
              <a:cxnLst/>
              <a:rect l="l" t="t" r="r" b="b"/>
              <a:pathLst>
                <a:path w="234950" h="2573020">
                  <a:moveTo>
                    <a:pt x="0" y="0"/>
                  </a:moveTo>
                  <a:lnTo>
                    <a:pt x="45660" y="1537"/>
                  </a:lnTo>
                  <a:lnTo>
                    <a:pt x="82962" y="5730"/>
                  </a:lnTo>
                  <a:lnTo>
                    <a:pt x="108120" y="11947"/>
                  </a:lnTo>
                  <a:lnTo>
                    <a:pt x="117348" y="19557"/>
                  </a:lnTo>
                  <a:lnTo>
                    <a:pt x="117348" y="1266697"/>
                  </a:lnTo>
                  <a:lnTo>
                    <a:pt x="126575" y="1274308"/>
                  </a:lnTo>
                  <a:lnTo>
                    <a:pt x="151733" y="1280525"/>
                  </a:lnTo>
                  <a:lnTo>
                    <a:pt x="189035" y="1284718"/>
                  </a:lnTo>
                  <a:lnTo>
                    <a:pt x="234696" y="1286255"/>
                  </a:lnTo>
                  <a:lnTo>
                    <a:pt x="189035" y="1287793"/>
                  </a:lnTo>
                  <a:lnTo>
                    <a:pt x="151733" y="1291986"/>
                  </a:lnTo>
                  <a:lnTo>
                    <a:pt x="126575" y="1298203"/>
                  </a:lnTo>
                  <a:lnTo>
                    <a:pt x="117348" y="1305814"/>
                  </a:lnTo>
                  <a:lnTo>
                    <a:pt x="117348" y="2552954"/>
                  </a:lnTo>
                  <a:lnTo>
                    <a:pt x="108120" y="2560564"/>
                  </a:lnTo>
                  <a:lnTo>
                    <a:pt x="82962" y="2566781"/>
                  </a:lnTo>
                  <a:lnTo>
                    <a:pt x="45660" y="2570974"/>
                  </a:lnTo>
                  <a:lnTo>
                    <a:pt x="0" y="257251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69651" y="3875532"/>
              <a:ext cx="1098994" cy="3048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169541" y="2698064"/>
            <a:ext cx="8072755" cy="1354455"/>
            <a:chOff x="2169541" y="2698064"/>
            <a:chExt cx="8072755" cy="13544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91105" y="2698064"/>
              <a:ext cx="7588123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9541" y="3320541"/>
              <a:ext cx="8072247" cy="73152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106547" y="2283917"/>
            <a:ext cx="8649335" cy="1016000"/>
            <a:chOff x="3106547" y="2283917"/>
            <a:chExt cx="8649335" cy="101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547" y="2283917"/>
              <a:ext cx="8648954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8280" y="2750819"/>
              <a:ext cx="8129524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3056585"/>
            <a:ext cx="5979160" cy="732155"/>
            <a:chOff x="5096002" y="3056585"/>
            <a:chExt cx="5979160" cy="7321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574" y="3056585"/>
              <a:ext cx="5974080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3422903"/>
              <a:ext cx="2366391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746" y="1679965"/>
            <a:ext cx="3319444" cy="347791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573" y="3240023"/>
            <a:ext cx="416560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3" y="2240279"/>
            <a:ext cx="3383279" cy="2362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9001" y="2750820"/>
            <a:ext cx="6152514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Presentation</Application>
  <PresentationFormat>On-screen Show (4:3)</PresentationFormat>
  <Paragraphs>94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Arial</vt:lpstr>
      <vt:lpstr>SimSun</vt:lpstr>
      <vt:lpstr>Wingdings</vt:lpstr>
      <vt:lpstr>Calibri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3</cp:revision>
  <dcterms:created xsi:type="dcterms:W3CDTF">2022-01-07T09:11:00Z</dcterms:created>
  <dcterms:modified xsi:type="dcterms:W3CDTF">2022-01-07T16:47:14Z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2022-01-07T11:00:00Z</vt:filetime>
  </property>
  <property fmtid="{D5CDD505-2E9C-101B-9397-08002B2CF9AE}" pid="5" name="ICV">
    <vt:lpwstr>A467587E767D4C56A70FE6D36C10DA96</vt:lpwstr>
  </property>
  <property fmtid="{D5CDD505-2E9C-101B-9397-08002B2CF9AE}" pid="6" name="KSOProductBuildVer">
    <vt:lpwstr>1033-11.2.0.10426</vt:lpwstr>
  </property>
</Properties>
</file>