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3144773"/>
            <a:ext cx="1146759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8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9587230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9614916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3144773"/>
            <a:ext cx="662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X-XSS-Protection:</a:t>
            </a:r>
            <a:r>
              <a:rPr spc="-55" dirty="0"/>
              <a:t> </a:t>
            </a:r>
            <a:r>
              <a:rPr spc="-5" dirty="0"/>
              <a:t>1;</a:t>
            </a:r>
            <a:r>
              <a:rPr spc="-45" dirty="0"/>
              <a:t> </a:t>
            </a:r>
            <a:r>
              <a:rPr spc="-5" dirty="0"/>
              <a:t>mode=block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052156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4904" y="4738065"/>
            <a:ext cx="11099800" cy="671830"/>
            <a:chOff x="374904" y="4738065"/>
            <a:chExt cx="11099800" cy="671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6" y="4738065"/>
              <a:ext cx="11041888" cy="3355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5074030"/>
              <a:ext cx="3787394" cy="33528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11247" y="2283917"/>
            <a:ext cx="9187180" cy="1016000"/>
            <a:chOff x="2611247" y="2283917"/>
            <a:chExt cx="918718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1247" y="2283917"/>
              <a:ext cx="918705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1683" y="2750819"/>
              <a:ext cx="2741295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988515"/>
            <a:ext cx="10224135" cy="2439035"/>
            <a:chOff x="1056436" y="1988515"/>
            <a:chExt cx="10224135" cy="24390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1988515"/>
              <a:ext cx="4395343" cy="6099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3157" y="1988515"/>
              <a:ext cx="414527" cy="609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0420" y="1988515"/>
              <a:ext cx="5261356" cy="6099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598420"/>
              <a:ext cx="10223754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207969"/>
              <a:ext cx="9760204" cy="6099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817874"/>
              <a:ext cx="2741802" cy="6096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6132" y="4665548"/>
            <a:ext cx="1502409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0730" y="2283917"/>
            <a:ext cx="10255250" cy="1016000"/>
            <a:chOff x="1530730" y="2283917"/>
            <a:chExt cx="1025525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30" y="2283917"/>
              <a:ext cx="1025499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053" y="2750819"/>
              <a:ext cx="4241800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378966"/>
            <a:ext cx="10071100" cy="3048635"/>
            <a:chOff x="1056436" y="1378966"/>
            <a:chExt cx="10071100" cy="30486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1378966"/>
              <a:ext cx="10070592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988515"/>
              <a:ext cx="9296908" cy="609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2598419"/>
              <a:ext cx="9967468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207969"/>
              <a:ext cx="9869805" cy="609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817873"/>
              <a:ext cx="8064754" cy="6096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132" y="4665548"/>
            <a:ext cx="1715643" cy="3660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2598420"/>
            <a:ext cx="10243820" cy="1829435"/>
            <a:chOff x="1056436" y="2598420"/>
            <a:chExt cx="10243820" cy="18294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2598420"/>
              <a:ext cx="9735185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207969"/>
              <a:ext cx="10243693" cy="609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817874"/>
              <a:ext cx="6605016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132" y="4665548"/>
            <a:ext cx="1715643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3580" y="2750820"/>
            <a:ext cx="761822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948" y="2750820"/>
            <a:ext cx="772515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86555" y="1571244"/>
            <a:ext cx="7482840" cy="3789045"/>
            <a:chOff x="3686555" y="1571244"/>
            <a:chExt cx="7482840" cy="3789045"/>
          </a:xfrm>
        </p:grpSpPr>
        <p:sp>
          <p:nvSpPr>
            <p:cNvPr id="4" name="object 4"/>
            <p:cNvSpPr/>
            <p:nvPr/>
          </p:nvSpPr>
          <p:spPr>
            <a:xfrm>
              <a:off x="3715511" y="1600200"/>
              <a:ext cx="7425055" cy="3731260"/>
            </a:xfrm>
            <a:custGeom>
              <a:avLst/>
              <a:gdLst/>
              <a:ahLst/>
              <a:cxnLst/>
              <a:rect l="l" t="t" r="r" b="b"/>
              <a:pathLst>
                <a:path w="742505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6803136" y="0"/>
                  </a:lnTo>
                  <a:lnTo>
                    <a:pt x="6851728" y="1870"/>
                  </a:lnTo>
                  <a:lnTo>
                    <a:pt x="6899298" y="7390"/>
                  </a:lnTo>
                  <a:lnTo>
                    <a:pt x="6945707" y="16421"/>
                  </a:lnTo>
                  <a:lnTo>
                    <a:pt x="6990817" y="28825"/>
                  </a:lnTo>
                  <a:lnTo>
                    <a:pt x="7034489" y="44464"/>
                  </a:lnTo>
                  <a:lnTo>
                    <a:pt x="7076585" y="63199"/>
                  </a:lnTo>
                  <a:lnTo>
                    <a:pt x="7116967" y="84892"/>
                  </a:lnTo>
                  <a:lnTo>
                    <a:pt x="7155496" y="109405"/>
                  </a:lnTo>
                  <a:lnTo>
                    <a:pt x="7192035" y="136600"/>
                  </a:lnTo>
                  <a:lnTo>
                    <a:pt x="7226446" y="166338"/>
                  </a:lnTo>
                  <a:lnTo>
                    <a:pt x="7258589" y="198481"/>
                  </a:lnTo>
                  <a:lnTo>
                    <a:pt x="7288327" y="232892"/>
                  </a:lnTo>
                  <a:lnTo>
                    <a:pt x="7315522" y="269431"/>
                  </a:lnTo>
                  <a:lnTo>
                    <a:pt x="7340035" y="307960"/>
                  </a:lnTo>
                  <a:lnTo>
                    <a:pt x="7361728" y="348342"/>
                  </a:lnTo>
                  <a:lnTo>
                    <a:pt x="7380463" y="390438"/>
                  </a:lnTo>
                  <a:lnTo>
                    <a:pt x="7396102" y="434110"/>
                  </a:lnTo>
                  <a:lnTo>
                    <a:pt x="7408506" y="479220"/>
                  </a:lnTo>
                  <a:lnTo>
                    <a:pt x="7417537" y="525629"/>
                  </a:lnTo>
                  <a:lnTo>
                    <a:pt x="7423057" y="573199"/>
                  </a:lnTo>
                  <a:lnTo>
                    <a:pt x="7424928" y="621791"/>
                  </a:lnTo>
                  <a:lnTo>
                    <a:pt x="7424928" y="3108960"/>
                  </a:lnTo>
                  <a:lnTo>
                    <a:pt x="7423057" y="3157552"/>
                  </a:lnTo>
                  <a:lnTo>
                    <a:pt x="7417537" y="3205122"/>
                  </a:lnTo>
                  <a:lnTo>
                    <a:pt x="7408506" y="3251531"/>
                  </a:lnTo>
                  <a:lnTo>
                    <a:pt x="7396102" y="3296641"/>
                  </a:lnTo>
                  <a:lnTo>
                    <a:pt x="7380463" y="3340313"/>
                  </a:lnTo>
                  <a:lnTo>
                    <a:pt x="7361728" y="3382409"/>
                  </a:lnTo>
                  <a:lnTo>
                    <a:pt x="7340035" y="3422791"/>
                  </a:lnTo>
                  <a:lnTo>
                    <a:pt x="7315522" y="3461320"/>
                  </a:lnTo>
                  <a:lnTo>
                    <a:pt x="7288327" y="3497859"/>
                  </a:lnTo>
                  <a:lnTo>
                    <a:pt x="7258589" y="3532270"/>
                  </a:lnTo>
                  <a:lnTo>
                    <a:pt x="7226446" y="3564413"/>
                  </a:lnTo>
                  <a:lnTo>
                    <a:pt x="7192035" y="3594151"/>
                  </a:lnTo>
                  <a:lnTo>
                    <a:pt x="7155496" y="3621346"/>
                  </a:lnTo>
                  <a:lnTo>
                    <a:pt x="7116967" y="3645859"/>
                  </a:lnTo>
                  <a:lnTo>
                    <a:pt x="7076585" y="3667552"/>
                  </a:lnTo>
                  <a:lnTo>
                    <a:pt x="7034489" y="3686287"/>
                  </a:lnTo>
                  <a:lnTo>
                    <a:pt x="6990817" y="3701926"/>
                  </a:lnTo>
                  <a:lnTo>
                    <a:pt x="6945707" y="3714330"/>
                  </a:lnTo>
                  <a:lnTo>
                    <a:pt x="6899298" y="3723361"/>
                  </a:lnTo>
                  <a:lnTo>
                    <a:pt x="6851728" y="3728881"/>
                  </a:lnTo>
                  <a:lnTo>
                    <a:pt x="6803136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7425055" h="3731260">
                  <a:moveTo>
                    <a:pt x="547115" y="977391"/>
                  </a:moveTo>
                  <a:lnTo>
                    <a:pt x="549959" y="928101"/>
                  </a:lnTo>
                  <a:lnTo>
                    <a:pt x="558278" y="880481"/>
                  </a:lnTo>
                  <a:lnTo>
                    <a:pt x="571756" y="834847"/>
                  </a:lnTo>
                  <a:lnTo>
                    <a:pt x="590075" y="791518"/>
                  </a:lnTo>
                  <a:lnTo>
                    <a:pt x="612918" y="750811"/>
                  </a:lnTo>
                  <a:lnTo>
                    <a:pt x="639968" y="713042"/>
                  </a:lnTo>
                  <a:lnTo>
                    <a:pt x="670909" y="678529"/>
                  </a:lnTo>
                  <a:lnTo>
                    <a:pt x="705422" y="647588"/>
                  </a:lnTo>
                  <a:lnTo>
                    <a:pt x="743191" y="620538"/>
                  </a:lnTo>
                  <a:lnTo>
                    <a:pt x="783898" y="597695"/>
                  </a:lnTo>
                  <a:lnTo>
                    <a:pt x="827227" y="579376"/>
                  </a:lnTo>
                  <a:lnTo>
                    <a:pt x="872861" y="565898"/>
                  </a:lnTo>
                  <a:lnTo>
                    <a:pt x="920481" y="557579"/>
                  </a:lnTo>
                  <a:lnTo>
                    <a:pt x="969772" y="554736"/>
                  </a:lnTo>
                  <a:lnTo>
                    <a:pt x="6485636" y="554736"/>
                  </a:lnTo>
                  <a:lnTo>
                    <a:pt x="6534926" y="557579"/>
                  </a:lnTo>
                  <a:lnTo>
                    <a:pt x="6582546" y="565898"/>
                  </a:lnTo>
                  <a:lnTo>
                    <a:pt x="6628180" y="579376"/>
                  </a:lnTo>
                  <a:lnTo>
                    <a:pt x="6671509" y="597695"/>
                  </a:lnTo>
                  <a:lnTo>
                    <a:pt x="6712216" y="620538"/>
                  </a:lnTo>
                  <a:lnTo>
                    <a:pt x="6749985" y="647588"/>
                  </a:lnTo>
                  <a:lnTo>
                    <a:pt x="6784498" y="678529"/>
                  </a:lnTo>
                  <a:lnTo>
                    <a:pt x="6815439" y="713042"/>
                  </a:lnTo>
                  <a:lnTo>
                    <a:pt x="6842489" y="750811"/>
                  </a:lnTo>
                  <a:lnTo>
                    <a:pt x="6865332" y="791518"/>
                  </a:lnTo>
                  <a:lnTo>
                    <a:pt x="6883651" y="834847"/>
                  </a:lnTo>
                  <a:lnTo>
                    <a:pt x="6897129" y="880481"/>
                  </a:lnTo>
                  <a:lnTo>
                    <a:pt x="6905448" y="928101"/>
                  </a:lnTo>
                  <a:lnTo>
                    <a:pt x="6908292" y="977391"/>
                  </a:lnTo>
                  <a:lnTo>
                    <a:pt x="6908292" y="2668016"/>
                  </a:lnTo>
                  <a:lnTo>
                    <a:pt x="6905448" y="2717306"/>
                  </a:lnTo>
                  <a:lnTo>
                    <a:pt x="6897129" y="2764926"/>
                  </a:lnTo>
                  <a:lnTo>
                    <a:pt x="6883651" y="2810560"/>
                  </a:lnTo>
                  <a:lnTo>
                    <a:pt x="6865332" y="2853889"/>
                  </a:lnTo>
                  <a:lnTo>
                    <a:pt x="6842489" y="2894596"/>
                  </a:lnTo>
                  <a:lnTo>
                    <a:pt x="6815439" y="2932365"/>
                  </a:lnTo>
                  <a:lnTo>
                    <a:pt x="6784498" y="2966878"/>
                  </a:lnTo>
                  <a:lnTo>
                    <a:pt x="6749985" y="2997819"/>
                  </a:lnTo>
                  <a:lnTo>
                    <a:pt x="6712216" y="3024869"/>
                  </a:lnTo>
                  <a:lnTo>
                    <a:pt x="6671509" y="3047712"/>
                  </a:lnTo>
                  <a:lnTo>
                    <a:pt x="6628180" y="3066031"/>
                  </a:lnTo>
                  <a:lnTo>
                    <a:pt x="6582546" y="3079509"/>
                  </a:lnTo>
                  <a:lnTo>
                    <a:pt x="6534926" y="3087828"/>
                  </a:lnTo>
                  <a:lnTo>
                    <a:pt x="6485636" y="3090672"/>
                  </a:lnTo>
                  <a:lnTo>
                    <a:pt x="969772" y="3090672"/>
                  </a:lnTo>
                  <a:lnTo>
                    <a:pt x="920481" y="3087828"/>
                  </a:lnTo>
                  <a:lnTo>
                    <a:pt x="872861" y="3079509"/>
                  </a:lnTo>
                  <a:lnTo>
                    <a:pt x="827227" y="3066031"/>
                  </a:lnTo>
                  <a:lnTo>
                    <a:pt x="783898" y="3047712"/>
                  </a:lnTo>
                  <a:lnTo>
                    <a:pt x="743191" y="3024869"/>
                  </a:lnTo>
                  <a:lnTo>
                    <a:pt x="705422" y="2997819"/>
                  </a:lnTo>
                  <a:lnTo>
                    <a:pt x="670909" y="2966878"/>
                  </a:lnTo>
                  <a:lnTo>
                    <a:pt x="639968" y="2932365"/>
                  </a:lnTo>
                  <a:lnTo>
                    <a:pt x="612918" y="2894596"/>
                  </a:lnTo>
                  <a:lnTo>
                    <a:pt x="590075" y="2853889"/>
                  </a:lnTo>
                  <a:lnTo>
                    <a:pt x="571756" y="2810560"/>
                  </a:lnTo>
                  <a:lnTo>
                    <a:pt x="558278" y="2764926"/>
                  </a:lnTo>
                  <a:lnTo>
                    <a:pt x="549959" y="2717306"/>
                  </a:lnTo>
                  <a:lnTo>
                    <a:pt x="547115" y="2668016"/>
                  </a:lnTo>
                  <a:lnTo>
                    <a:pt x="547115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19288" y="3192780"/>
              <a:ext cx="2527300" cy="951230"/>
            </a:xfrm>
            <a:custGeom>
              <a:avLst/>
              <a:gdLst/>
              <a:ahLst/>
              <a:cxnLst/>
              <a:rect l="l" t="t" r="r" b="b"/>
              <a:pathLst>
                <a:path w="2527300" h="951229">
                  <a:moveTo>
                    <a:pt x="2368295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6"/>
                  </a:lnTo>
                  <a:lnTo>
                    <a:pt x="2368295" y="950976"/>
                  </a:lnTo>
                  <a:lnTo>
                    <a:pt x="2418380" y="942892"/>
                  </a:lnTo>
                  <a:lnTo>
                    <a:pt x="2461887" y="920386"/>
                  </a:lnTo>
                  <a:lnTo>
                    <a:pt x="2496202" y="886071"/>
                  </a:lnTo>
                  <a:lnTo>
                    <a:pt x="2518708" y="842564"/>
                  </a:lnTo>
                  <a:lnTo>
                    <a:pt x="2526791" y="792480"/>
                  </a:lnTo>
                  <a:lnTo>
                    <a:pt x="2526791" y="158496"/>
                  </a:lnTo>
                  <a:lnTo>
                    <a:pt x="2518708" y="108411"/>
                  </a:lnTo>
                  <a:lnTo>
                    <a:pt x="2496202" y="64904"/>
                  </a:lnTo>
                  <a:lnTo>
                    <a:pt x="2461887" y="30589"/>
                  </a:lnTo>
                  <a:lnTo>
                    <a:pt x="2418380" y="8083"/>
                  </a:lnTo>
                  <a:lnTo>
                    <a:pt x="23682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285" y="3532377"/>
              <a:ext cx="2171954" cy="274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87184" y="3011424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1"/>
                  </a:lnTo>
                  <a:lnTo>
                    <a:pt x="0" y="1302003"/>
                  </a:lnTo>
                  <a:lnTo>
                    <a:pt x="4147" y="1322581"/>
                  </a:lnTo>
                  <a:lnTo>
                    <a:pt x="15462" y="1339373"/>
                  </a:lnTo>
                  <a:lnTo>
                    <a:pt x="32254" y="1350688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37" y="1350688"/>
                  </a:lnTo>
                  <a:lnTo>
                    <a:pt x="301529" y="1339373"/>
                  </a:lnTo>
                  <a:lnTo>
                    <a:pt x="312844" y="1322581"/>
                  </a:lnTo>
                  <a:lnTo>
                    <a:pt x="316992" y="1302003"/>
                  </a:lnTo>
                  <a:lnTo>
                    <a:pt x="316992" y="52831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7921" y="2670810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41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0327" y="2595118"/>
              <a:ext cx="1160716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5235" y="2634361"/>
              <a:ext cx="91649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95516" y="3011424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59" y="0"/>
                  </a:moveTo>
                  <a:lnTo>
                    <a:pt x="52831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1"/>
                  </a:lnTo>
                  <a:lnTo>
                    <a:pt x="0" y="1302003"/>
                  </a:lnTo>
                  <a:lnTo>
                    <a:pt x="4147" y="1322581"/>
                  </a:lnTo>
                  <a:lnTo>
                    <a:pt x="15462" y="1339373"/>
                  </a:lnTo>
                  <a:lnTo>
                    <a:pt x="32254" y="1350688"/>
                  </a:lnTo>
                  <a:lnTo>
                    <a:pt x="52831" y="1354836"/>
                  </a:lnTo>
                  <a:lnTo>
                    <a:pt x="264159" y="1354836"/>
                  </a:lnTo>
                  <a:lnTo>
                    <a:pt x="284737" y="1350688"/>
                  </a:lnTo>
                  <a:lnTo>
                    <a:pt x="301529" y="1339373"/>
                  </a:lnTo>
                  <a:lnTo>
                    <a:pt x="312844" y="1322581"/>
                  </a:lnTo>
                  <a:lnTo>
                    <a:pt x="316991" y="1302003"/>
                  </a:lnTo>
                  <a:lnTo>
                    <a:pt x="316991" y="52831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5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8760" y="3262629"/>
            <a:ext cx="1837943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8145" y="1730629"/>
            <a:ext cx="1641475" cy="3048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024889" y="3550920"/>
            <a:ext cx="3962400" cy="306705"/>
          </a:xfrm>
          <a:custGeom>
            <a:avLst/>
            <a:gdLst/>
            <a:ahLst/>
            <a:cxnLst/>
            <a:rect l="l" t="t" r="r" b="b"/>
            <a:pathLst>
              <a:path w="3962400" h="306704">
                <a:moveTo>
                  <a:pt x="3655822" y="0"/>
                </a:moveTo>
                <a:lnTo>
                  <a:pt x="3655822" y="306323"/>
                </a:lnTo>
                <a:lnTo>
                  <a:pt x="3860038" y="204215"/>
                </a:lnTo>
                <a:lnTo>
                  <a:pt x="3706876" y="204215"/>
                </a:lnTo>
                <a:lnTo>
                  <a:pt x="3706876" y="102107"/>
                </a:lnTo>
                <a:lnTo>
                  <a:pt x="3860038" y="102107"/>
                </a:lnTo>
                <a:lnTo>
                  <a:pt x="3655822" y="0"/>
                </a:lnTo>
                <a:close/>
              </a:path>
              <a:path w="3962400" h="306704">
                <a:moveTo>
                  <a:pt x="3655822" y="102107"/>
                </a:moveTo>
                <a:lnTo>
                  <a:pt x="0" y="102107"/>
                </a:lnTo>
                <a:lnTo>
                  <a:pt x="0" y="204215"/>
                </a:lnTo>
                <a:lnTo>
                  <a:pt x="3655822" y="204215"/>
                </a:lnTo>
                <a:lnTo>
                  <a:pt x="3655822" y="102107"/>
                </a:lnTo>
                <a:close/>
              </a:path>
              <a:path w="3962400" h="306704">
                <a:moveTo>
                  <a:pt x="3860038" y="102107"/>
                </a:moveTo>
                <a:lnTo>
                  <a:pt x="3706876" y="102107"/>
                </a:lnTo>
                <a:lnTo>
                  <a:pt x="3706876" y="204215"/>
                </a:lnTo>
                <a:lnTo>
                  <a:pt x="3860038" y="204215"/>
                </a:lnTo>
                <a:lnTo>
                  <a:pt x="3962146" y="153161"/>
                </a:lnTo>
                <a:lnTo>
                  <a:pt x="3860038" y="10210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9372" y="2215007"/>
            <a:ext cx="2365882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88608" y="3011423"/>
            <a:ext cx="317500" cy="1355090"/>
          </a:xfrm>
          <a:custGeom>
            <a:avLst/>
            <a:gdLst/>
            <a:ahLst/>
            <a:cxnLst/>
            <a:rect l="l" t="t" r="r" b="b"/>
            <a:pathLst>
              <a:path w="317500" h="1355089">
                <a:moveTo>
                  <a:pt x="264160" y="0"/>
                </a:moveTo>
                <a:lnTo>
                  <a:pt x="52831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1302003"/>
                </a:lnTo>
                <a:lnTo>
                  <a:pt x="4147" y="1322581"/>
                </a:lnTo>
                <a:lnTo>
                  <a:pt x="15462" y="1339373"/>
                </a:lnTo>
                <a:lnTo>
                  <a:pt x="32254" y="1350688"/>
                </a:lnTo>
                <a:lnTo>
                  <a:pt x="52831" y="1354836"/>
                </a:lnTo>
                <a:lnTo>
                  <a:pt x="264160" y="1354836"/>
                </a:lnTo>
                <a:lnTo>
                  <a:pt x="284737" y="1350688"/>
                </a:lnTo>
                <a:lnTo>
                  <a:pt x="301529" y="1339373"/>
                </a:lnTo>
                <a:lnTo>
                  <a:pt x="312844" y="1322581"/>
                </a:lnTo>
                <a:lnTo>
                  <a:pt x="316991" y="1302003"/>
                </a:lnTo>
                <a:lnTo>
                  <a:pt x="316991" y="52831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354321" y="2634360"/>
            <a:ext cx="1906270" cy="1769745"/>
            <a:chOff x="4354321" y="2634360"/>
            <a:chExt cx="1906270" cy="1769745"/>
          </a:xfrm>
        </p:grpSpPr>
        <p:sp>
          <p:nvSpPr>
            <p:cNvPr id="18" name="object 18"/>
            <p:cNvSpPr/>
            <p:nvPr/>
          </p:nvSpPr>
          <p:spPr>
            <a:xfrm>
              <a:off x="6212585" y="2670809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41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4321" y="2634360"/>
              <a:ext cx="1905762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46419" y="3006851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59" y="0"/>
                  </a:moveTo>
                  <a:lnTo>
                    <a:pt x="52831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1303528"/>
                  </a:lnTo>
                  <a:lnTo>
                    <a:pt x="4147" y="1324105"/>
                  </a:lnTo>
                  <a:lnTo>
                    <a:pt x="15462" y="1340897"/>
                  </a:lnTo>
                  <a:lnTo>
                    <a:pt x="32254" y="1352212"/>
                  </a:lnTo>
                  <a:lnTo>
                    <a:pt x="52831" y="1356360"/>
                  </a:lnTo>
                  <a:lnTo>
                    <a:pt x="264159" y="1356360"/>
                  </a:lnTo>
                  <a:lnTo>
                    <a:pt x="284737" y="1352212"/>
                  </a:lnTo>
                  <a:lnTo>
                    <a:pt x="301529" y="1340897"/>
                  </a:lnTo>
                  <a:lnTo>
                    <a:pt x="312844" y="1324105"/>
                  </a:lnTo>
                  <a:lnTo>
                    <a:pt x="316991" y="1303528"/>
                  </a:lnTo>
                  <a:lnTo>
                    <a:pt x="316991" y="52832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5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02150" y="549859"/>
            <a:ext cx="333857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92907" y="2115311"/>
            <a:ext cx="5701665" cy="914400"/>
            <a:chOff x="2692907" y="2115311"/>
            <a:chExt cx="5701665" cy="914400"/>
          </a:xfrm>
        </p:grpSpPr>
        <p:sp>
          <p:nvSpPr>
            <p:cNvPr id="4" name="object 4"/>
            <p:cNvSpPr/>
            <p:nvPr/>
          </p:nvSpPr>
          <p:spPr>
            <a:xfrm>
              <a:off x="2692907" y="2115311"/>
              <a:ext cx="5701665" cy="914400"/>
            </a:xfrm>
            <a:custGeom>
              <a:avLst/>
              <a:gdLst/>
              <a:ahLst/>
              <a:cxnLst/>
              <a:rect l="l" t="t" r="r" b="b"/>
              <a:pathLst>
                <a:path w="5701665" h="914400">
                  <a:moveTo>
                    <a:pt x="554888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5548884" y="914400"/>
                  </a:lnTo>
                  <a:lnTo>
                    <a:pt x="5597066" y="906633"/>
                  </a:lnTo>
                  <a:lnTo>
                    <a:pt x="5638903" y="885005"/>
                  </a:lnTo>
                  <a:lnTo>
                    <a:pt x="5671889" y="852019"/>
                  </a:lnTo>
                  <a:lnTo>
                    <a:pt x="5693517" y="810182"/>
                  </a:lnTo>
                  <a:lnTo>
                    <a:pt x="5701284" y="762000"/>
                  </a:lnTo>
                  <a:lnTo>
                    <a:pt x="5701284" y="152400"/>
                  </a:lnTo>
                  <a:lnTo>
                    <a:pt x="5693517" y="104217"/>
                  </a:lnTo>
                  <a:lnTo>
                    <a:pt x="5671889" y="62380"/>
                  </a:lnTo>
                  <a:lnTo>
                    <a:pt x="5638903" y="29394"/>
                  </a:lnTo>
                  <a:lnTo>
                    <a:pt x="5597066" y="7766"/>
                  </a:lnTo>
                  <a:lnTo>
                    <a:pt x="554888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8263" y="2420111"/>
              <a:ext cx="52832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3" y="2420111"/>
              <a:ext cx="1702562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6001" y="2420111"/>
              <a:ext cx="484631" cy="304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14983" y="3785615"/>
            <a:ext cx="4529455" cy="914400"/>
            <a:chOff x="1014983" y="3785615"/>
            <a:chExt cx="4529455" cy="914400"/>
          </a:xfrm>
        </p:grpSpPr>
        <p:sp>
          <p:nvSpPr>
            <p:cNvPr id="9" name="object 9"/>
            <p:cNvSpPr/>
            <p:nvPr/>
          </p:nvSpPr>
          <p:spPr>
            <a:xfrm>
              <a:off x="1014983" y="3785615"/>
              <a:ext cx="4529455" cy="914400"/>
            </a:xfrm>
            <a:custGeom>
              <a:avLst/>
              <a:gdLst/>
              <a:ahLst/>
              <a:cxnLst/>
              <a:rect l="l" t="t" r="r" b="b"/>
              <a:pathLst>
                <a:path w="4529455" h="914400">
                  <a:moveTo>
                    <a:pt x="4376928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399"/>
                  </a:lnTo>
                  <a:lnTo>
                    <a:pt x="0" y="761999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399"/>
                  </a:lnTo>
                  <a:lnTo>
                    <a:pt x="4376928" y="914399"/>
                  </a:lnTo>
                  <a:lnTo>
                    <a:pt x="4425110" y="906633"/>
                  </a:lnTo>
                  <a:lnTo>
                    <a:pt x="4466947" y="885005"/>
                  </a:lnTo>
                  <a:lnTo>
                    <a:pt x="4499933" y="852019"/>
                  </a:lnTo>
                  <a:lnTo>
                    <a:pt x="4521561" y="810182"/>
                  </a:lnTo>
                  <a:lnTo>
                    <a:pt x="4529328" y="761999"/>
                  </a:lnTo>
                  <a:lnTo>
                    <a:pt x="4529328" y="152399"/>
                  </a:lnTo>
                  <a:lnTo>
                    <a:pt x="4521561" y="104217"/>
                  </a:lnTo>
                  <a:lnTo>
                    <a:pt x="4499933" y="62380"/>
                  </a:lnTo>
                  <a:lnTo>
                    <a:pt x="4466947" y="29394"/>
                  </a:lnTo>
                  <a:lnTo>
                    <a:pt x="4425110" y="7766"/>
                  </a:lnTo>
                  <a:lnTo>
                    <a:pt x="4376928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7569" y="4091635"/>
              <a:ext cx="2389251" cy="30510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096000" y="3781044"/>
            <a:ext cx="4529455" cy="914400"/>
            <a:chOff x="6096000" y="3781044"/>
            <a:chExt cx="4529455" cy="914400"/>
          </a:xfrm>
        </p:grpSpPr>
        <p:sp>
          <p:nvSpPr>
            <p:cNvPr id="12" name="object 12"/>
            <p:cNvSpPr/>
            <p:nvPr/>
          </p:nvSpPr>
          <p:spPr>
            <a:xfrm>
              <a:off x="6096000" y="3781044"/>
              <a:ext cx="4529455" cy="914400"/>
            </a:xfrm>
            <a:custGeom>
              <a:avLst/>
              <a:gdLst/>
              <a:ahLst/>
              <a:cxnLst/>
              <a:rect l="l" t="t" r="r" b="b"/>
              <a:pathLst>
                <a:path w="4529455" h="914400">
                  <a:moveTo>
                    <a:pt x="437692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0" y="761999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399"/>
                  </a:lnTo>
                  <a:lnTo>
                    <a:pt x="4376928" y="914399"/>
                  </a:lnTo>
                  <a:lnTo>
                    <a:pt x="4425110" y="906633"/>
                  </a:lnTo>
                  <a:lnTo>
                    <a:pt x="4466947" y="885005"/>
                  </a:lnTo>
                  <a:lnTo>
                    <a:pt x="4499933" y="852019"/>
                  </a:lnTo>
                  <a:lnTo>
                    <a:pt x="4521561" y="810182"/>
                  </a:lnTo>
                  <a:lnTo>
                    <a:pt x="4529328" y="761999"/>
                  </a:lnTo>
                  <a:lnTo>
                    <a:pt x="4529328" y="152399"/>
                  </a:lnTo>
                  <a:lnTo>
                    <a:pt x="4521561" y="104217"/>
                  </a:lnTo>
                  <a:lnTo>
                    <a:pt x="4499933" y="62380"/>
                  </a:lnTo>
                  <a:lnTo>
                    <a:pt x="4466947" y="29394"/>
                  </a:lnTo>
                  <a:lnTo>
                    <a:pt x="4425110" y="7766"/>
                  </a:lnTo>
                  <a:lnTo>
                    <a:pt x="4376928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9460" y="4087368"/>
              <a:ext cx="2634488" cy="30480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991355" y="3030473"/>
            <a:ext cx="78105" cy="752475"/>
          </a:xfrm>
          <a:custGeom>
            <a:avLst/>
            <a:gdLst/>
            <a:ahLst/>
            <a:cxnLst/>
            <a:rect l="l" t="t" r="r" b="b"/>
            <a:pathLst>
              <a:path w="78104" h="752475">
                <a:moveTo>
                  <a:pt x="51816" y="64770"/>
                </a:moveTo>
                <a:lnTo>
                  <a:pt x="25908" y="64770"/>
                </a:lnTo>
                <a:lnTo>
                  <a:pt x="25908" y="752475"/>
                </a:lnTo>
                <a:lnTo>
                  <a:pt x="51816" y="752475"/>
                </a:lnTo>
                <a:lnTo>
                  <a:pt x="51816" y="64770"/>
                </a:lnTo>
                <a:close/>
              </a:path>
              <a:path w="78104" h="7524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75247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86956" y="3030473"/>
            <a:ext cx="78105" cy="752475"/>
          </a:xfrm>
          <a:custGeom>
            <a:avLst/>
            <a:gdLst/>
            <a:ahLst/>
            <a:cxnLst/>
            <a:rect l="l" t="t" r="r" b="b"/>
            <a:pathLst>
              <a:path w="78104" h="752475">
                <a:moveTo>
                  <a:pt x="51816" y="64770"/>
                </a:moveTo>
                <a:lnTo>
                  <a:pt x="25908" y="64770"/>
                </a:lnTo>
                <a:lnTo>
                  <a:pt x="25908" y="752475"/>
                </a:lnTo>
                <a:lnTo>
                  <a:pt x="51816" y="752475"/>
                </a:lnTo>
                <a:lnTo>
                  <a:pt x="51816" y="64770"/>
                </a:lnTo>
                <a:close/>
              </a:path>
              <a:path w="78104" h="7524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75247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9659" y="3225419"/>
            <a:ext cx="1658239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84604"/>
            <a:ext cx="6496685" cy="1098550"/>
            <a:chOff x="5096002" y="1684604"/>
            <a:chExt cx="6496685" cy="1098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4" y="1684604"/>
              <a:ext cx="5320410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51049"/>
              <a:ext cx="649668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416809"/>
              <a:ext cx="6097015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9529" y="3010865"/>
            <a:ext cx="455625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605784"/>
            <a:ext cx="3377183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00573" y="4199839"/>
            <a:ext cx="230606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4794758"/>
            <a:ext cx="576135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283" y="2827020"/>
            <a:ext cx="3383279" cy="119024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08732" y="549859"/>
            <a:ext cx="672884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605" y="3264684"/>
            <a:ext cx="1616825" cy="18286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9980" y="1403476"/>
            <a:ext cx="2164784" cy="20047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9980" y="3806824"/>
            <a:ext cx="2164784" cy="20047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55235" y="3212230"/>
            <a:ext cx="1703070" cy="504190"/>
          </a:xfrm>
          <a:custGeom>
            <a:avLst/>
            <a:gdLst/>
            <a:ahLst/>
            <a:cxnLst/>
            <a:rect l="l" t="t" r="r" b="b"/>
            <a:pathLst>
              <a:path w="1703070" h="504189">
                <a:moveTo>
                  <a:pt x="27559" y="387838"/>
                </a:moveTo>
                <a:lnTo>
                  <a:pt x="0" y="394442"/>
                </a:lnTo>
                <a:lnTo>
                  <a:pt x="66293" y="503662"/>
                </a:lnTo>
                <a:lnTo>
                  <a:pt x="90297" y="497947"/>
                </a:lnTo>
                <a:lnTo>
                  <a:pt x="93237" y="462768"/>
                </a:lnTo>
                <a:lnTo>
                  <a:pt x="70358" y="462768"/>
                </a:lnTo>
                <a:lnTo>
                  <a:pt x="27559" y="387838"/>
                </a:lnTo>
                <a:close/>
              </a:path>
              <a:path w="1703070" h="504189">
                <a:moveTo>
                  <a:pt x="125079" y="411333"/>
                </a:moveTo>
                <a:lnTo>
                  <a:pt x="97536" y="411333"/>
                </a:lnTo>
                <a:lnTo>
                  <a:pt x="143001" y="485247"/>
                </a:lnTo>
                <a:lnTo>
                  <a:pt x="167004" y="479532"/>
                </a:lnTo>
                <a:lnTo>
                  <a:pt x="169780" y="444734"/>
                </a:lnTo>
                <a:lnTo>
                  <a:pt x="145414" y="444734"/>
                </a:lnTo>
                <a:lnTo>
                  <a:pt x="125079" y="411333"/>
                </a:lnTo>
                <a:close/>
              </a:path>
              <a:path w="1703070" h="504189">
                <a:moveTo>
                  <a:pt x="99949" y="370058"/>
                </a:moveTo>
                <a:lnTo>
                  <a:pt x="76962" y="375519"/>
                </a:lnTo>
                <a:lnTo>
                  <a:pt x="70358" y="462768"/>
                </a:lnTo>
                <a:lnTo>
                  <a:pt x="93237" y="462768"/>
                </a:lnTo>
                <a:lnTo>
                  <a:pt x="97536" y="411333"/>
                </a:lnTo>
                <a:lnTo>
                  <a:pt x="125079" y="411333"/>
                </a:lnTo>
                <a:lnTo>
                  <a:pt x="99949" y="370058"/>
                </a:lnTo>
                <a:close/>
              </a:path>
              <a:path w="1703070" h="504189">
                <a:moveTo>
                  <a:pt x="177164" y="352151"/>
                </a:moveTo>
                <a:lnTo>
                  <a:pt x="150240" y="358501"/>
                </a:lnTo>
                <a:lnTo>
                  <a:pt x="145414" y="444734"/>
                </a:lnTo>
                <a:lnTo>
                  <a:pt x="169780" y="444734"/>
                </a:lnTo>
                <a:lnTo>
                  <a:pt x="177164" y="352151"/>
                </a:lnTo>
                <a:close/>
              </a:path>
              <a:path w="1703070" h="504189">
                <a:moveTo>
                  <a:pt x="217297" y="342499"/>
                </a:moveTo>
                <a:lnTo>
                  <a:pt x="189737" y="349103"/>
                </a:lnTo>
                <a:lnTo>
                  <a:pt x="256031" y="458323"/>
                </a:lnTo>
                <a:lnTo>
                  <a:pt x="280035" y="452481"/>
                </a:lnTo>
                <a:lnTo>
                  <a:pt x="282979" y="417302"/>
                </a:lnTo>
                <a:lnTo>
                  <a:pt x="260096" y="417302"/>
                </a:lnTo>
                <a:lnTo>
                  <a:pt x="217297" y="342499"/>
                </a:lnTo>
                <a:close/>
              </a:path>
              <a:path w="1703070" h="504189">
                <a:moveTo>
                  <a:pt x="314760" y="365994"/>
                </a:moveTo>
                <a:lnTo>
                  <a:pt x="287274" y="365994"/>
                </a:lnTo>
                <a:lnTo>
                  <a:pt x="332613" y="439908"/>
                </a:lnTo>
                <a:lnTo>
                  <a:pt x="356615" y="434193"/>
                </a:lnTo>
                <a:lnTo>
                  <a:pt x="359423" y="399395"/>
                </a:lnTo>
                <a:lnTo>
                  <a:pt x="335152" y="399395"/>
                </a:lnTo>
                <a:lnTo>
                  <a:pt x="314760" y="365994"/>
                </a:lnTo>
                <a:close/>
              </a:path>
              <a:path w="1703070" h="504189">
                <a:moveTo>
                  <a:pt x="289560" y="324719"/>
                </a:moveTo>
                <a:lnTo>
                  <a:pt x="266700" y="330180"/>
                </a:lnTo>
                <a:lnTo>
                  <a:pt x="260096" y="417302"/>
                </a:lnTo>
                <a:lnTo>
                  <a:pt x="282979" y="417302"/>
                </a:lnTo>
                <a:lnTo>
                  <a:pt x="287274" y="365994"/>
                </a:lnTo>
                <a:lnTo>
                  <a:pt x="314760" y="365994"/>
                </a:lnTo>
                <a:lnTo>
                  <a:pt x="289560" y="324719"/>
                </a:lnTo>
                <a:close/>
              </a:path>
              <a:path w="1703070" h="504189">
                <a:moveTo>
                  <a:pt x="366902" y="306685"/>
                </a:moveTo>
                <a:lnTo>
                  <a:pt x="339978" y="313162"/>
                </a:lnTo>
                <a:lnTo>
                  <a:pt x="335152" y="399395"/>
                </a:lnTo>
                <a:lnTo>
                  <a:pt x="359423" y="399395"/>
                </a:lnTo>
                <a:lnTo>
                  <a:pt x="366902" y="306685"/>
                </a:lnTo>
                <a:close/>
              </a:path>
              <a:path w="1703070" h="504189">
                <a:moveTo>
                  <a:pt x="407035" y="297160"/>
                </a:moveTo>
                <a:lnTo>
                  <a:pt x="379475" y="303764"/>
                </a:lnTo>
                <a:lnTo>
                  <a:pt x="445642" y="412857"/>
                </a:lnTo>
                <a:lnTo>
                  <a:pt x="469646" y="407142"/>
                </a:lnTo>
                <a:lnTo>
                  <a:pt x="472642" y="371963"/>
                </a:lnTo>
                <a:lnTo>
                  <a:pt x="449834" y="371963"/>
                </a:lnTo>
                <a:lnTo>
                  <a:pt x="407035" y="297160"/>
                </a:lnTo>
                <a:close/>
              </a:path>
              <a:path w="1703070" h="504189">
                <a:moveTo>
                  <a:pt x="504498" y="320655"/>
                </a:moveTo>
                <a:lnTo>
                  <a:pt x="477012" y="320655"/>
                </a:lnTo>
                <a:lnTo>
                  <a:pt x="522350" y="394569"/>
                </a:lnTo>
                <a:lnTo>
                  <a:pt x="546353" y="388854"/>
                </a:lnTo>
                <a:lnTo>
                  <a:pt x="549161" y="354056"/>
                </a:lnTo>
                <a:lnTo>
                  <a:pt x="524890" y="354056"/>
                </a:lnTo>
                <a:lnTo>
                  <a:pt x="504498" y="320655"/>
                </a:lnTo>
                <a:close/>
              </a:path>
              <a:path w="1703070" h="504189">
                <a:moveTo>
                  <a:pt x="479298" y="279380"/>
                </a:moveTo>
                <a:lnTo>
                  <a:pt x="456438" y="284841"/>
                </a:lnTo>
                <a:lnTo>
                  <a:pt x="449834" y="371963"/>
                </a:lnTo>
                <a:lnTo>
                  <a:pt x="472642" y="371963"/>
                </a:lnTo>
                <a:lnTo>
                  <a:pt x="477012" y="320655"/>
                </a:lnTo>
                <a:lnTo>
                  <a:pt x="504498" y="320655"/>
                </a:lnTo>
                <a:lnTo>
                  <a:pt x="479298" y="279380"/>
                </a:lnTo>
                <a:close/>
              </a:path>
              <a:path w="1703070" h="504189">
                <a:moveTo>
                  <a:pt x="556640" y="261346"/>
                </a:moveTo>
                <a:lnTo>
                  <a:pt x="529716" y="267823"/>
                </a:lnTo>
                <a:lnTo>
                  <a:pt x="524890" y="354056"/>
                </a:lnTo>
                <a:lnTo>
                  <a:pt x="549161" y="354056"/>
                </a:lnTo>
                <a:lnTo>
                  <a:pt x="556640" y="261346"/>
                </a:lnTo>
                <a:close/>
              </a:path>
              <a:path w="1703070" h="504189">
                <a:moveTo>
                  <a:pt x="614172" y="339578"/>
                </a:moveTo>
                <a:lnTo>
                  <a:pt x="584580" y="346563"/>
                </a:lnTo>
                <a:lnTo>
                  <a:pt x="591819" y="377043"/>
                </a:lnTo>
                <a:lnTo>
                  <a:pt x="621411" y="369931"/>
                </a:lnTo>
                <a:lnTo>
                  <a:pt x="614172" y="339578"/>
                </a:lnTo>
                <a:close/>
              </a:path>
              <a:path w="1703070" h="504189">
                <a:moveTo>
                  <a:pt x="640968" y="193782"/>
                </a:moveTo>
                <a:lnTo>
                  <a:pt x="614172" y="200132"/>
                </a:lnTo>
                <a:lnTo>
                  <a:pt x="652906" y="362438"/>
                </a:lnTo>
                <a:lnTo>
                  <a:pt x="679830" y="355961"/>
                </a:lnTo>
                <a:lnTo>
                  <a:pt x="675513" y="337800"/>
                </a:lnTo>
                <a:lnTo>
                  <a:pt x="742212" y="337800"/>
                </a:lnTo>
                <a:lnTo>
                  <a:pt x="745109" y="335387"/>
                </a:lnTo>
                <a:lnTo>
                  <a:pt x="750060" y="330025"/>
                </a:lnTo>
                <a:lnTo>
                  <a:pt x="751476" y="327989"/>
                </a:lnTo>
                <a:lnTo>
                  <a:pt x="701456" y="327989"/>
                </a:lnTo>
                <a:lnTo>
                  <a:pt x="694721" y="327513"/>
                </a:lnTo>
                <a:lnTo>
                  <a:pt x="665121" y="297731"/>
                </a:lnTo>
                <a:lnTo>
                  <a:pt x="665099" y="297287"/>
                </a:lnTo>
                <a:lnTo>
                  <a:pt x="663906" y="288946"/>
                </a:lnTo>
                <a:lnTo>
                  <a:pt x="676979" y="258171"/>
                </a:lnTo>
                <a:lnTo>
                  <a:pt x="656463" y="258171"/>
                </a:lnTo>
                <a:lnTo>
                  <a:pt x="640968" y="193782"/>
                </a:lnTo>
                <a:close/>
              </a:path>
              <a:path w="1703070" h="504189">
                <a:moveTo>
                  <a:pt x="742212" y="337800"/>
                </a:moveTo>
                <a:lnTo>
                  <a:pt x="675513" y="337800"/>
                </a:lnTo>
                <a:lnTo>
                  <a:pt x="680847" y="342499"/>
                </a:lnTo>
                <a:lnTo>
                  <a:pt x="687197" y="346055"/>
                </a:lnTo>
                <a:lnTo>
                  <a:pt x="694689" y="348468"/>
                </a:lnTo>
                <a:lnTo>
                  <a:pt x="700428" y="349851"/>
                </a:lnTo>
                <a:lnTo>
                  <a:pt x="706596" y="350389"/>
                </a:lnTo>
                <a:lnTo>
                  <a:pt x="713192" y="350093"/>
                </a:lnTo>
                <a:lnTo>
                  <a:pt x="742212" y="337800"/>
                </a:lnTo>
                <a:close/>
              </a:path>
              <a:path w="1703070" h="504189">
                <a:moveTo>
                  <a:pt x="749944" y="250584"/>
                </a:moveTo>
                <a:lnTo>
                  <a:pt x="697279" y="250584"/>
                </a:lnTo>
                <a:lnTo>
                  <a:pt x="703913" y="251075"/>
                </a:lnTo>
                <a:lnTo>
                  <a:pt x="710285" y="252922"/>
                </a:lnTo>
                <a:lnTo>
                  <a:pt x="734112" y="288946"/>
                </a:lnTo>
                <a:lnTo>
                  <a:pt x="734190" y="293508"/>
                </a:lnTo>
                <a:lnTo>
                  <a:pt x="734107" y="297731"/>
                </a:lnTo>
                <a:lnTo>
                  <a:pt x="708405" y="327132"/>
                </a:lnTo>
                <a:lnTo>
                  <a:pt x="701456" y="327989"/>
                </a:lnTo>
                <a:lnTo>
                  <a:pt x="751476" y="327989"/>
                </a:lnTo>
                <a:lnTo>
                  <a:pt x="762523" y="293508"/>
                </a:lnTo>
                <a:lnTo>
                  <a:pt x="761990" y="284483"/>
                </a:lnTo>
                <a:lnTo>
                  <a:pt x="760349" y="274935"/>
                </a:lnTo>
                <a:lnTo>
                  <a:pt x="757366" y="265314"/>
                </a:lnTo>
                <a:lnTo>
                  <a:pt x="753760" y="257028"/>
                </a:lnTo>
                <a:lnTo>
                  <a:pt x="749944" y="250584"/>
                </a:lnTo>
                <a:close/>
              </a:path>
              <a:path w="1703070" h="504189">
                <a:moveTo>
                  <a:pt x="705103" y="225198"/>
                </a:moveTo>
                <a:lnTo>
                  <a:pt x="668781" y="238740"/>
                </a:lnTo>
                <a:lnTo>
                  <a:pt x="656463" y="258171"/>
                </a:lnTo>
                <a:lnTo>
                  <a:pt x="676979" y="258171"/>
                </a:lnTo>
                <a:lnTo>
                  <a:pt x="677910" y="257313"/>
                </a:lnTo>
                <a:lnTo>
                  <a:pt x="683730" y="253817"/>
                </a:lnTo>
                <a:lnTo>
                  <a:pt x="690372" y="251440"/>
                </a:lnTo>
                <a:lnTo>
                  <a:pt x="697279" y="250584"/>
                </a:lnTo>
                <a:lnTo>
                  <a:pt x="749944" y="250584"/>
                </a:lnTo>
                <a:lnTo>
                  <a:pt x="749417" y="249693"/>
                </a:lnTo>
                <a:lnTo>
                  <a:pt x="712152" y="225871"/>
                </a:lnTo>
                <a:lnTo>
                  <a:pt x="705103" y="225198"/>
                </a:lnTo>
                <a:close/>
              </a:path>
              <a:path w="1703070" h="504189">
                <a:moveTo>
                  <a:pt x="852169" y="241534"/>
                </a:moveTo>
                <a:lnTo>
                  <a:pt x="847089" y="241534"/>
                </a:lnTo>
                <a:lnTo>
                  <a:pt x="841755" y="241915"/>
                </a:lnTo>
                <a:lnTo>
                  <a:pt x="836549" y="242169"/>
                </a:lnTo>
                <a:lnTo>
                  <a:pt x="797641" y="256605"/>
                </a:lnTo>
                <a:lnTo>
                  <a:pt x="783822" y="285313"/>
                </a:lnTo>
                <a:lnTo>
                  <a:pt x="784987" y="294620"/>
                </a:lnTo>
                <a:lnTo>
                  <a:pt x="819023" y="322845"/>
                </a:lnTo>
                <a:lnTo>
                  <a:pt x="827075" y="322774"/>
                </a:lnTo>
                <a:lnTo>
                  <a:pt x="862584" y="306431"/>
                </a:lnTo>
                <a:lnTo>
                  <a:pt x="866838" y="300843"/>
                </a:lnTo>
                <a:lnTo>
                  <a:pt x="831723" y="300843"/>
                </a:lnTo>
                <a:lnTo>
                  <a:pt x="826008" y="300589"/>
                </a:lnTo>
                <a:lnTo>
                  <a:pt x="816101" y="296779"/>
                </a:lnTo>
                <a:lnTo>
                  <a:pt x="812926" y="292969"/>
                </a:lnTo>
                <a:lnTo>
                  <a:pt x="811402" y="287381"/>
                </a:lnTo>
                <a:lnTo>
                  <a:pt x="811276" y="287000"/>
                </a:lnTo>
                <a:lnTo>
                  <a:pt x="810005" y="281285"/>
                </a:lnTo>
                <a:lnTo>
                  <a:pt x="811276" y="276205"/>
                </a:lnTo>
                <a:lnTo>
                  <a:pt x="819150" y="267569"/>
                </a:lnTo>
                <a:lnTo>
                  <a:pt x="853821" y="259822"/>
                </a:lnTo>
                <a:lnTo>
                  <a:pt x="889235" y="259822"/>
                </a:lnTo>
                <a:lnTo>
                  <a:pt x="884947" y="241915"/>
                </a:lnTo>
                <a:lnTo>
                  <a:pt x="856996" y="241915"/>
                </a:lnTo>
                <a:lnTo>
                  <a:pt x="852169" y="241534"/>
                </a:lnTo>
                <a:close/>
              </a:path>
              <a:path w="1703070" h="504189">
                <a:moveTo>
                  <a:pt x="897751" y="295382"/>
                </a:moveTo>
                <a:lnTo>
                  <a:pt x="869568" y="295382"/>
                </a:lnTo>
                <a:lnTo>
                  <a:pt x="872998" y="309860"/>
                </a:lnTo>
                <a:lnTo>
                  <a:pt x="899667" y="303383"/>
                </a:lnTo>
                <a:lnTo>
                  <a:pt x="897751" y="295382"/>
                </a:lnTo>
                <a:close/>
              </a:path>
              <a:path w="1703070" h="504189">
                <a:moveTo>
                  <a:pt x="889235" y="259822"/>
                </a:moveTo>
                <a:lnTo>
                  <a:pt x="853821" y="259822"/>
                </a:lnTo>
                <a:lnTo>
                  <a:pt x="858012" y="259949"/>
                </a:lnTo>
                <a:lnTo>
                  <a:pt x="861822" y="260584"/>
                </a:lnTo>
                <a:lnTo>
                  <a:pt x="863556" y="267569"/>
                </a:lnTo>
                <a:lnTo>
                  <a:pt x="865124" y="274681"/>
                </a:lnTo>
                <a:lnTo>
                  <a:pt x="863473" y="281412"/>
                </a:lnTo>
                <a:lnTo>
                  <a:pt x="854201" y="292969"/>
                </a:lnTo>
                <a:lnTo>
                  <a:pt x="847343" y="297033"/>
                </a:lnTo>
                <a:lnTo>
                  <a:pt x="838200" y="299319"/>
                </a:lnTo>
                <a:lnTo>
                  <a:pt x="831723" y="300843"/>
                </a:lnTo>
                <a:lnTo>
                  <a:pt x="866838" y="300843"/>
                </a:lnTo>
                <a:lnTo>
                  <a:pt x="869568" y="295382"/>
                </a:lnTo>
                <a:lnTo>
                  <a:pt x="897751" y="295382"/>
                </a:lnTo>
                <a:lnTo>
                  <a:pt x="889235" y="259822"/>
                </a:lnTo>
                <a:close/>
              </a:path>
              <a:path w="1703070" h="504189">
                <a:moveTo>
                  <a:pt x="877717" y="219309"/>
                </a:moveTo>
                <a:lnTo>
                  <a:pt x="830961" y="219309"/>
                </a:lnTo>
                <a:lnTo>
                  <a:pt x="838580" y="219817"/>
                </a:lnTo>
                <a:lnTo>
                  <a:pt x="844594" y="222888"/>
                </a:lnTo>
                <a:lnTo>
                  <a:pt x="850518" y="226040"/>
                </a:lnTo>
                <a:lnTo>
                  <a:pt x="854455" y="231628"/>
                </a:lnTo>
                <a:lnTo>
                  <a:pt x="856488" y="239756"/>
                </a:lnTo>
                <a:lnTo>
                  <a:pt x="856996" y="241915"/>
                </a:lnTo>
                <a:lnTo>
                  <a:pt x="884947" y="241915"/>
                </a:lnTo>
                <a:lnTo>
                  <a:pt x="883030" y="233914"/>
                </a:lnTo>
                <a:lnTo>
                  <a:pt x="879538" y="222865"/>
                </a:lnTo>
                <a:lnTo>
                  <a:pt x="877717" y="219309"/>
                </a:lnTo>
                <a:close/>
              </a:path>
              <a:path w="1703070" h="504189">
                <a:moveTo>
                  <a:pt x="843057" y="194575"/>
                </a:moveTo>
                <a:lnTo>
                  <a:pt x="800742" y="202755"/>
                </a:lnTo>
                <a:lnTo>
                  <a:pt x="777239" y="217023"/>
                </a:lnTo>
                <a:lnTo>
                  <a:pt x="789686" y="236835"/>
                </a:lnTo>
                <a:lnTo>
                  <a:pt x="794385" y="233406"/>
                </a:lnTo>
                <a:lnTo>
                  <a:pt x="799211" y="230358"/>
                </a:lnTo>
                <a:lnTo>
                  <a:pt x="804290" y="227818"/>
                </a:lnTo>
                <a:lnTo>
                  <a:pt x="809243" y="225151"/>
                </a:lnTo>
                <a:lnTo>
                  <a:pt x="815086" y="223119"/>
                </a:lnTo>
                <a:lnTo>
                  <a:pt x="821563" y="221468"/>
                </a:lnTo>
                <a:lnTo>
                  <a:pt x="830961" y="219309"/>
                </a:lnTo>
                <a:lnTo>
                  <a:pt x="877717" y="219309"/>
                </a:lnTo>
                <a:lnTo>
                  <a:pt x="874807" y="213625"/>
                </a:lnTo>
                <a:lnTo>
                  <a:pt x="868779" y="206124"/>
                </a:lnTo>
                <a:lnTo>
                  <a:pt x="861440" y="200386"/>
                </a:lnTo>
                <a:lnTo>
                  <a:pt x="852892" y="196504"/>
                </a:lnTo>
                <a:lnTo>
                  <a:pt x="843057" y="194575"/>
                </a:lnTo>
                <a:close/>
              </a:path>
              <a:path w="1703070" h="504189">
                <a:moveTo>
                  <a:pt x="930401" y="172065"/>
                </a:moveTo>
                <a:lnTo>
                  <a:pt x="903477" y="178415"/>
                </a:lnTo>
                <a:lnTo>
                  <a:pt x="931544" y="295763"/>
                </a:lnTo>
                <a:lnTo>
                  <a:pt x="958468" y="289413"/>
                </a:lnTo>
                <a:lnTo>
                  <a:pt x="942538" y="222865"/>
                </a:lnTo>
                <a:lnTo>
                  <a:pt x="940562" y="213848"/>
                </a:lnTo>
                <a:lnTo>
                  <a:pt x="941324" y="206228"/>
                </a:lnTo>
                <a:lnTo>
                  <a:pt x="948436" y="193782"/>
                </a:lnTo>
                <a:lnTo>
                  <a:pt x="953392" y="190226"/>
                </a:lnTo>
                <a:lnTo>
                  <a:pt x="934719" y="190226"/>
                </a:lnTo>
                <a:lnTo>
                  <a:pt x="930401" y="172065"/>
                </a:lnTo>
                <a:close/>
              </a:path>
              <a:path w="1703070" h="504189">
                <a:moveTo>
                  <a:pt x="1015756" y="185781"/>
                </a:moveTo>
                <a:lnTo>
                  <a:pt x="970152" y="185781"/>
                </a:lnTo>
                <a:lnTo>
                  <a:pt x="977011" y="186797"/>
                </a:lnTo>
                <a:lnTo>
                  <a:pt x="982472" y="190734"/>
                </a:lnTo>
                <a:lnTo>
                  <a:pt x="988060" y="194671"/>
                </a:lnTo>
                <a:lnTo>
                  <a:pt x="991869" y="201148"/>
                </a:lnTo>
                <a:lnTo>
                  <a:pt x="994155" y="210292"/>
                </a:lnTo>
                <a:lnTo>
                  <a:pt x="1010030" y="277094"/>
                </a:lnTo>
                <a:lnTo>
                  <a:pt x="1036954" y="270617"/>
                </a:lnTo>
                <a:lnTo>
                  <a:pt x="1019048" y="195941"/>
                </a:lnTo>
                <a:lnTo>
                  <a:pt x="1016003" y="186271"/>
                </a:lnTo>
                <a:lnTo>
                  <a:pt x="1015756" y="185781"/>
                </a:lnTo>
                <a:close/>
              </a:path>
              <a:path w="1703070" h="504189">
                <a:moveTo>
                  <a:pt x="1057528" y="94087"/>
                </a:moveTo>
                <a:lnTo>
                  <a:pt x="1030604" y="100564"/>
                </a:lnTo>
                <a:lnTo>
                  <a:pt x="1069466" y="262870"/>
                </a:lnTo>
                <a:lnTo>
                  <a:pt x="1096264" y="256393"/>
                </a:lnTo>
                <a:lnTo>
                  <a:pt x="1088263" y="222865"/>
                </a:lnTo>
                <a:lnTo>
                  <a:pt x="1100709" y="201783"/>
                </a:lnTo>
                <a:lnTo>
                  <a:pt x="1140285" y="201783"/>
                </a:lnTo>
                <a:lnTo>
                  <a:pt x="1128356" y="191115"/>
                </a:lnTo>
                <a:lnTo>
                  <a:pt x="1080642" y="191115"/>
                </a:lnTo>
                <a:lnTo>
                  <a:pt x="1057528" y="94087"/>
                </a:lnTo>
                <a:close/>
              </a:path>
              <a:path w="1703070" h="504189">
                <a:moveTo>
                  <a:pt x="1140285" y="201783"/>
                </a:moveTo>
                <a:lnTo>
                  <a:pt x="1100709" y="201783"/>
                </a:lnTo>
                <a:lnTo>
                  <a:pt x="1148079" y="244074"/>
                </a:lnTo>
                <a:lnTo>
                  <a:pt x="1179194" y="236581"/>
                </a:lnTo>
                <a:lnTo>
                  <a:pt x="1140285" y="201783"/>
                </a:lnTo>
                <a:close/>
              </a:path>
              <a:path w="1703070" h="504189">
                <a:moveTo>
                  <a:pt x="1149603" y="119614"/>
                </a:moveTo>
                <a:lnTo>
                  <a:pt x="1116964" y="127361"/>
                </a:lnTo>
                <a:lnTo>
                  <a:pt x="1080642" y="191115"/>
                </a:lnTo>
                <a:lnTo>
                  <a:pt x="1128356" y="191115"/>
                </a:lnTo>
                <a:lnTo>
                  <a:pt x="1114298" y="178542"/>
                </a:lnTo>
                <a:lnTo>
                  <a:pt x="1149603" y="119614"/>
                </a:lnTo>
                <a:close/>
              </a:path>
              <a:path w="1703070" h="504189">
                <a:moveTo>
                  <a:pt x="976141" y="159410"/>
                </a:moveTo>
                <a:lnTo>
                  <a:pt x="940688" y="177653"/>
                </a:lnTo>
                <a:lnTo>
                  <a:pt x="934719" y="190226"/>
                </a:lnTo>
                <a:lnTo>
                  <a:pt x="953392" y="190226"/>
                </a:lnTo>
                <a:lnTo>
                  <a:pt x="954277" y="189591"/>
                </a:lnTo>
                <a:lnTo>
                  <a:pt x="970152" y="185781"/>
                </a:lnTo>
                <a:lnTo>
                  <a:pt x="1015756" y="185781"/>
                </a:lnTo>
                <a:lnTo>
                  <a:pt x="1011840" y="178018"/>
                </a:lnTo>
                <a:lnTo>
                  <a:pt x="1006582" y="171170"/>
                </a:lnTo>
                <a:lnTo>
                  <a:pt x="1000251" y="165715"/>
                </a:lnTo>
                <a:lnTo>
                  <a:pt x="993009" y="161851"/>
                </a:lnTo>
                <a:lnTo>
                  <a:pt x="984980" y="159762"/>
                </a:lnTo>
                <a:lnTo>
                  <a:pt x="976141" y="159410"/>
                </a:lnTo>
                <a:close/>
              </a:path>
              <a:path w="1703070" h="504189">
                <a:moveTo>
                  <a:pt x="1218818" y="194925"/>
                </a:moveTo>
                <a:lnTo>
                  <a:pt x="1189354" y="202037"/>
                </a:lnTo>
                <a:lnTo>
                  <a:pt x="1196593" y="232390"/>
                </a:lnTo>
                <a:lnTo>
                  <a:pt x="1226185" y="225405"/>
                </a:lnTo>
                <a:lnTo>
                  <a:pt x="1218818" y="194925"/>
                </a:lnTo>
                <a:close/>
              </a:path>
              <a:path w="1703070" h="504189">
                <a:moveTo>
                  <a:pt x="1294558" y="83911"/>
                </a:moveTo>
                <a:lnTo>
                  <a:pt x="1255871" y="96730"/>
                </a:lnTo>
                <a:lnTo>
                  <a:pt x="1233424" y="129393"/>
                </a:lnTo>
                <a:lnTo>
                  <a:pt x="1231011" y="145379"/>
                </a:lnTo>
                <a:lnTo>
                  <a:pt x="1231388" y="153628"/>
                </a:lnTo>
                <a:lnTo>
                  <a:pt x="1248155" y="191115"/>
                </a:lnTo>
                <a:lnTo>
                  <a:pt x="1282757" y="209659"/>
                </a:lnTo>
                <a:lnTo>
                  <a:pt x="1290939" y="210435"/>
                </a:lnTo>
                <a:lnTo>
                  <a:pt x="1299382" y="210091"/>
                </a:lnTo>
                <a:lnTo>
                  <a:pt x="1334897" y="195687"/>
                </a:lnTo>
                <a:lnTo>
                  <a:pt x="1344019" y="185922"/>
                </a:lnTo>
                <a:lnTo>
                  <a:pt x="1296165" y="185922"/>
                </a:lnTo>
                <a:lnTo>
                  <a:pt x="1288923" y="185384"/>
                </a:lnTo>
                <a:lnTo>
                  <a:pt x="1259586" y="155174"/>
                </a:lnTo>
                <a:lnTo>
                  <a:pt x="1258494" y="147385"/>
                </a:lnTo>
                <a:lnTo>
                  <a:pt x="1258665" y="140013"/>
                </a:lnTo>
                <a:lnTo>
                  <a:pt x="1284477" y="109708"/>
                </a:lnTo>
                <a:lnTo>
                  <a:pt x="1291081" y="108184"/>
                </a:lnTo>
                <a:lnTo>
                  <a:pt x="1323422" y="108184"/>
                </a:lnTo>
                <a:lnTo>
                  <a:pt x="1330833" y="95103"/>
                </a:lnTo>
                <a:lnTo>
                  <a:pt x="1323975" y="90277"/>
                </a:lnTo>
                <a:lnTo>
                  <a:pt x="1316481" y="86975"/>
                </a:lnTo>
                <a:lnTo>
                  <a:pt x="1308100" y="85070"/>
                </a:lnTo>
                <a:lnTo>
                  <a:pt x="1301573" y="84068"/>
                </a:lnTo>
                <a:lnTo>
                  <a:pt x="1294558" y="83911"/>
                </a:lnTo>
                <a:close/>
              </a:path>
              <a:path w="1703070" h="504189">
                <a:moveTo>
                  <a:pt x="1330833" y="163048"/>
                </a:moveTo>
                <a:lnTo>
                  <a:pt x="1296165" y="185922"/>
                </a:lnTo>
                <a:lnTo>
                  <a:pt x="1344019" y="185922"/>
                </a:lnTo>
                <a:lnTo>
                  <a:pt x="1347612" y="180828"/>
                </a:lnTo>
                <a:lnTo>
                  <a:pt x="1350899" y="175113"/>
                </a:lnTo>
                <a:lnTo>
                  <a:pt x="1330833" y="163048"/>
                </a:lnTo>
                <a:close/>
              </a:path>
              <a:path w="1703070" h="504189">
                <a:moveTo>
                  <a:pt x="1323422" y="108184"/>
                </a:moveTo>
                <a:lnTo>
                  <a:pt x="1297177" y="108184"/>
                </a:lnTo>
                <a:lnTo>
                  <a:pt x="1302639" y="109581"/>
                </a:lnTo>
                <a:lnTo>
                  <a:pt x="1308100" y="111105"/>
                </a:lnTo>
                <a:lnTo>
                  <a:pt x="1313306" y="113645"/>
                </a:lnTo>
                <a:lnTo>
                  <a:pt x="1318387" y="117074"/>
                </a:lnTo>
                <a:lnTo>
                  <a:pt x="1323422" y="108184"/>
                </a:lnTo>
                <a:close/>
              </a:path>
              <a:path w="1703070" h="504189">
                <a:moveTo>
                  <a:pt x="1422987" y="53939"/>
                </a:moveTo>
                <a:lnTo>
                  <a:pt x="1381486" y="66629"/>
                </a:lnTo>
                <a:lnTo>
                  <a:pt x="1358138" y="99421"/>
                </a:lnTo>
                <a:lnTo>
                  <a:pt x="1355566" y="115518"/>
                </a:lnTo>
                <a:lnTo>
                  <a:pt x="1355923" y="123781"/>
                </a:lnTo>
                <a:lnTo>
                  <a:pt x="1357376" y="132187"/>
                </a:lnTo>
                <a:lnTo>
                  <a:pt x="1357376" y="132695"/>
                </a:lnTo>
                <a:lnTo>
                  <a:pt x="1378850" y="166725"/>
                </a:lnTo>
                <a:lnTo>
                  <a:pt x="1416621" y="180336"/>
                </a:lnTo>
                <a:lnTo>
                  <a:pt x="1425285" y="179941"/>
                </a:lnTo>
                <a:lnTo>
                  <a:pt x="1464564" y="162286"/>
                </a:lnTo>
                <a:lnTo>
                  <a:pt x="1470339" y="156003"/>
                </a:lnTo>
                <a:lnTo>
                  <a:pt x="1421219" y="156003"/>
                </a:lnTo>
                <a:lnTo>
                  <a:pt x="1413875" y="155459"/>
                </a:lnTo>
                <a:lnTo>
                  <a:pt x="1384173" y="125837"/>
                </a:lnTo>
                <a:lnTo>
                  <a:pt x="1382901" y="117613"/>
                </a:lnTo>
                <a:lnTo>
                  <a:pt x="1383077" y="110279"/>
                </a:lnTo>
                <a:lnTo>
                  <a:pt x="1410462" y="79482"/>
                </a:lnTo>
                <a:lnTo>
                  <a:pt x="1418393" y="78505"/>
                </a:lnTo>
                <a:lnTo>
                  <a:pt x="1471335" y="78505"/>
                </a:lnTo>
                <a:lnTo>
                  <a:pt x="1466850" y="73132"/>
                </a:lnTo>
                <a:lnTo>
                  <a:pt x="1431403" y="54663"/>
                </a:lnTo>
                <a:lnTo>
                  <a:pt x="1422987" y="53939"/>
                </a:lnTo>
                <a:close/>
              </a:path>
              <a:path w="1703070" h="504189">
                <a:moveTo>
                  <a:pt x="1471335" y="78505"/>
                </a:moveTo>
                <a:lnTo>
                  <a:pt x="1418393" y="78505"/>
                </a:lnTo>
                <a:lnTo>
                  <a:pt x="1425813" y="79005"/>
                </a:lnTo>
                <a:lnTo>
                  <a:pt x="1432732" y="80982"/>
                </a:lnTo>
                <a:lnTo>
                  <a:pt x="1456818" y="116843"/>
                </a:lnTo>
                <a:lnTo>
                  <a:pt x="1456642" y="124154"/>
                </a:lnTo>
                <a:lnTo>
                  <a:pt x="1429003" y="155047"/>
                </a:lnTo>
                <a:lnTo>
                  <a:pt x="1421219" y="156003"/>
                </a:lnTo>
                <a:lnTo>
                  <a:pt x="1470339" y="156003"/>
                </a:lnTo>
                <a:lnTo>
                  <a:pt x="1484169" y="118947"/>
                </a:lnTo>
                <a:lnTo>
                  <a:pt x="1483850" y="110728"/>
                </a:lnTo>
                <a:lnTo>
                  <a:pt x="1472039" y="79349"/>
                </a:lnTo>
                <a:lnTo>
                  <a:pt x="1471335" y="78505"/>
                </a:lnTo>
                <a:close/>
              </a:path>
              <a:path w="1703070" h="504189">
                <a:moveTo>
                  <a:pt x="1523238" y="30206"/>
                </a:moveTo>
                <a:lnTo>
                  <a:pt x="1496440" y="36683"/>
                </a:lnTo>
                <a:lnTo>
                  <a:pt x="1524508" y="154031"/>
                </a:lnTo>
                <a:lnTo>
                  <a:pt x="1551304" y="147681"/>
                </a:lnTo>
                <a:lnTo>
                  <a:pt x="1535556" y="81641"/>
                </a:lnTo>
                <a:lnTo>
                  <a:pt x="1533525" y="72370"/>
                </a:lnTo>
                <a:lnTo>
                  <a:pt x="1534033" y="64623"/>
                </a:lnTo>
                <a:lnTo>
                  <a:pt x="1537462" y="58400"/>
                </a:lnTo>
                <a:lnTo>
                  <a:pt x="1540764" y="52177"/>
                </a:lnTo>
                <a:lnTo>
                  <a:pt x="1546098" y="48113"/>
                </a:lnTo>
                <a:lnTo>
                  <a:pt x="1546606" y="47986"/>
                </a:lnTo>
                <a:lnTo>
                  <a:pt x="1527555" y="47986"/>
                </a:lnTo>
                <a:lnTo>
                  <a:pt x="1523238" y="30206"/>
                </a:lnTo>
                <a:close/>
              </a:path>
              <a:path w="1703070" h="504189">
                <a:moveTo>
                  <a:pt x="1610677" y="44430"/>
                </a:moveTo>
                <a:lnTo>
                  <a:pt x="1561211" y="44430"/>
                </a:lnTo>
                <a:lnTo>
                  <a:pt x="1567688" y="45573"/>
                </a:lnTo>
                <a:lnTo>
                  <a:pt x="1572894" y="49510"/>
                </a:lnTo>
                <a:lnTo>
                  <a:pt x="1578228" y="53320"/>
                </a:lnTo>
                <a:lnTo>
                  <a:pt x="1582039" y="59797"/>
                </a:lnTo>
                <a:lnTo>
                  <a:pt x="1584325" y="69068"/>
                </a:lnTo>
                <a:lnTo>
                  <a:pt x="1600327" y="135870"/>
                </a:lnTo>
                <a:lnTo>
                  <a:pt x="1627124" y="129520"/>
                </a:lnTo>
                <a:lnTo>
                  <a:pt x="1611376" y="63226"/>
                </a:lnTo>
                <a:lnTo>
                  <a:pt x="1609216" y="53701"/>
                </a:lnTo>
                <a:lnTo>
                  <a:pt x="1609852" y="45954"/>
                </a:lnTo>
                <a:lnTo>
                  <a:pt x="1610677" y="44430"/>
                </a:lnTo>
                <a:close/>
              </a:path>
              <a:path w="1703070" h="504189">
                <a:moveTo>
                  <a:pt x="1681774" y="26269"/>
                </a:moveTo>
                <a:lnTo>
                  <a:pt x="1637156" y="26269"/>
                </a:lnTo>
                <a:lnTo>
                  <a:pt x="1643506" y="27412"/>
                </a:lnTo>
                <a:lnTo>
                  <a:pt x="1648840" y="31222"/>
                </a:lnTo>
                <a:lnTo>
                  <a:pt x="1654048" y="35159"/>
                </a:lnTo>
                <a:lnTo>
                  <a:pt x="1657858" y="41763"/>
                </a:lnTo>
                <a:lnTo>
                  <a:pt x="1660753" y="53701"/>
                </a:lnTo>
                <a:lnTo>
                  <a:pt x="1676146" y="117836"/>
                </a:lnTo>
                <a:lnTo>
                  <a:pt x="1702942" y="111359"/>
                </a:lnTo>
                <a:lnTo>
                  <a:pt x="1685036" y="36429"/>
                </a:lnTo>
                <a:lnTo>
                  <a:pt x="1681864" y="26449"/>
                </a:lnTo>
                <a:lnTo>
                  <a:pt x="1681774" y="26269"/>
                </a:lnTo>
                <a:close/>
              </a:path>
              <a:path w="1703070" h="504189">
                <a:moveTo>
                  <a:pt x="1567052" y="17379"/>
                </a:moveTo>
                <a:lnTo>
                  <a:pt x="1558543" y="19284"/>
                </a:lnTo>
                <a:lnTo>
                  <a:pt x="1549653" y="21570"/>
                </a:lnTo>
                <a:lnTo>
                  <a:pt x="1542923" y="25380"/>
                </a:lnTo>
                <a:lnTo>
                  <a:pt x="1538224" y="30714"/>
                </a:lnTo>
                <a:lnTo>
                  <a:pt x="1533525" y="35921"/>
                </a:lnTo>
                <a:lnTo>
                  <a:pt x="1529968" y="41763"/>
                </a:lnTo>
                <a:lnTo>
                  <a:pt x="1527555" y="47986"/>
                </a:lnTo>
                <a:lnTo>
                  <a:pt x="1546606" y="47986"/>
                </a:lnTo>
                <a:lnTo>
                  <a:pt x="1553717" y="46208"/>
                </a:lnTo>
                <a:lnTo>
                  <a:pt x="1561211" y="44430"/>
                </a:lnTo>
                <a:lnTo>
                  <a:pt x="1610677" y="44430"/>
                </a:lnTo>
                <a:lnTo>
                  <a:pt x="1613153" y="39858"/>
                </a:lnTo>
                <a:lnTo>
                  <a:pt x="1616583" y="33889"/>
                </a:lnTo>
                <a:lnTo>
                  <a:pt x="1619753" y="31603"/>
                </a:lnTo>
                <a:lnTo>
                  <a:pt x="1598294" y="31603"/>
                </a:lnTo>
                <a:lnTo>
                  <a:pt x="1593723" y="26015"/>
                </a:lnTo>
                <a:lnTo>
                  <a:pt x="1588008" y="22078"/>
                </a:lnTo>
                <a:lnTo>
                  <a:pt x="1574546" y="17506"/>
                </a:lnTo>
                <a:lnTo>
                  <a:pt x="1567052" y="17379"/>
                </a:lnTo>
                <a:close/>
              </a:path>
              <a:path w="1703070" h="504189">
                <a:moveTo>
                  <a:pt x="1642556" y="0"/>
                </a:moveTo>
                <a:lnTo>
                  <a:pt x="1606041" y="17760"/>
                </a:lnTo>
                <a:lnTo>
                  <a:pt x="1598294" y="31603"/>
                </a:lnTo>
                <a:lnTo>
                  <a:pt x="1619753" y="31603"/>
                </a:lnTo>
                <a:lnTo>
                  <a:pt x="1622043" y="29952"/>
                </a:lnTo>
                <a:lnTo>
                  <a:pt x="1629537" y="28174"/>
                </a:lnTo>
                <a:lnTo>
                  <a:pt x="1637156" y="26269"/>
                </a:lnTo>
                <a:lnTo>
                  <a:pt x="1681774" y="26269"/>
                </a:lnTo>
                <a:lnTo>
                  <a:pt x="1677670" y="18030"/>
                </a:lnTo>
                <a:lnTo>
                  <a:pt x="1672427" y="11158"/>
                </a:lnTo>
                <a:lnTo>
                  <a:pt x="1666113" y="5822"/>
                </a:lnTo>
                <a:lnTo>
                  <a:pt x="1658991" y="2198"/>
                </a:lnTo>
                <a:lnTo>
                  <a:pt x="1651142" y="265"/>
                </a:lnTo>
                <a:lnTo>
                  <a:pt x="164255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8422" y="3337873"/>
            <a:ext cx="1182035" cy="13130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6775" y="4315333"/>
            <a:ext cx="2454898" cy="53644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924046" y="2977133"/>
            <a:ext cx="3909060" cy="1055370"/>
          </a:xfrm>
          <a:custGeom>
            <a:avLst/>
            <a:gdLst/>
            <a:ahLst/>
            <a:cxnLst/>
            <a:rect l="l" t="t" r="r" b="b"/>
            <a:pathLst>
              <a:path w="3909059" h="1055370">
                <a:moveTo>
                  <a:pt x="3668592" y="76903"/>
                </a:moveTo>
                <a:lnTo>
                  <a:pt x="0" y="978026"/>
                </a:lnTo>
                <a:lnTo>
                  <a:pt x="18795" y="1054989"/>
                </a:lnTo>
                <a:lnTo>
                  <a:pt x="3687468" y="153845"/>
                </a:lnTo>
                <a:lnTo>
                  <a:pt x="3668592" y="76903"/>
                </a:lnTo>
                <a:close/>
              </a:path>
              <a:path w="3909059" h="1055370">
                <a:moveTo>
                  <a:pt x="3898625" y="67437"/>
                </a:moveTo>
                <a:lnTo>
                  <a:pt x="3707129" y="67437"/>
                </a:lnTo>
                <a:lnTo>
                  <a:pt x="3725926" y="144399"/>
                </a:lnTo>
                <a:lnTo>
                  <a:pt x="3687468" y="153845"/>
                </a:lnTo>
                <a:lnTo>
                  <a:pt x="3706368" y="230886"/>
                </a:lnTo>
                <a:lnTo>
                  <a:pt x="3898625" y="67437"/>
                </a:lnTo>
                <a:close/>
              </a:path>
              <a:path w="3909059" h="1055370">
                <a:moveTo>
                  <a:pt x="3707129" y="67437"/>
                </a:moveTo>
                <a:lnTo>
                  <a:pt x="3668592" y="76903"/>
                </a:lnTo>
                <a:lnTo>
                  <a:pt x="3687468" y="153845"/>
                </a:lnTo>
                <a:lnTo>
                  <a:pt x="3725926" y="144399"/>
                </a:lnTo>
                <a:lnTo>
                  <a:pt x="3707129" y="67437"/>
                </a:lnTo>
                <a:close/>
              </a:path>
              <a:path w="3909059" h="1055370">
                <a:moveTo>
                  <a:pt x="3649726" y="0"/>
                </a:moveTo>
                <a:lnTo>
                  <a:pt x="3668592" y="76903"/>
                </a:lnTo>
                <a:lnTo>
                  <a:pt x="3707129" y="67437"/>
                </a:lnTo>
                <a:lnTo>
                  <a:pt x="3898625" y="67437"/>
                </a:lnTo>
                <a:lnTo>
                  <a:pt x="3908932" y="58674"/>
                </a:lnTo>
                <a:lnTo>
                  <a:pt x="364972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25951" y="4316729"/>
            <a:ext cx="4098290" cy="894715"/>
          </a:xfrm>
          <a:custGeom>
            <a:avLst/>
            <a:gdLst/>
            <a:ahLst/>
            <a:cxnLst/>
            <a:rect l="l" t="t" r="r" b="b"/>
            <a:pathLst>
              <a:path w="4098290" h="894714">
                <a:moveTo>
                  <a:pt x="3856899" y="816640"/>
                </a:moveTo>
                <a:lnTo>
                  <a:pt x="3842004" y="894461"/>
                </a:lnTo>
                <a:lnTo>
                  <a:pt x="4092041" y="824103"/>
                </a:lnTo>
                <a:lnTo>
                  <a:pt x="3895852" y="824103"/>
                </a:lnTo>
                <a:lnTo>
                  <a:pt x="3856899" y="816640"/>
                </a:lnTo>
                <a:close/>
              </a:path>
              <a:path w="4098290" h="894714">
                <a:moveTo>
                  <a:pt x="3871799" y="738798"/>
                </a:moveTo>
                <a:lnTo>
                  <a:pt x="3856899" y="816640"/>
                </a:lnTo>
                <a:lnTo>
                  <a:pt x="3895852" y="824103"/>
                </a:lnTo>
                <a:lnTo>
                  <a:pt x="3910710" y="746252"/>
                </a:lnTo>
                <a:lnTo>
                  <a:pt x="3871799" y="738798"/>
                </a:lnTo>
                <a:close/>
              </a:path>
              <a:path w="4098290" h="894714">
                <a:moveTo>
                  <a:pt x="3886707" y="660908"/>
                </a:moveTo>
                <a:lnTo>
                  <a:pt x="3871799" y="738798"/>
                </a:lnTo>
                <a:lnTo>
                  <a:pt x="3910710" y="746252"/>
                </a:lnTo>
                <a:lnTo>
                  <a:pt x="3895852" y="824103"/>
                </a:lnTo>
                <a:lnTo>
                  <a:pt x="4092041" y="824103"/>
                </a:lnTo>
                <a:lnTo>
                  <a:pt x="4097908" y="822452"/>
                </a:lnTo>
                <a:lnTo>
                  <a:pt x="3886707" y="660908"/>
                </a:lnTo>
                <a:close/>
              </a:path>
              <a:path w="4098290" h="894714">
                <a:moveTo>
                  <a:pt x="14986" y="0"/>
                </a:moveTo>
                <a:lnTo>
                  <a:pt x="0" y="77724"/>
                </a:lnTo>
                <a:lnTo>
                  <a:pt x="3856899" y="816640"/>
                </a:lnTo>
                <a:lnTo>
                  <a:pt x="3871799" y="738798"/>
                </a:lnTo>
                <a:lnTo>
                  <a:pt x="1498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1616" y="4399788"/>
            <a:ext cx="1025651" cy="11308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87840" y="2750820"/>
            <a:ext cx="2298700" cy="548640"/>
            <a:chOff x="9387840" y="2750820"/>
            <a:chExt cx="229870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7840" y="2750820"/>
              <a:ext cx="1543050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2280" y="2750820"/>
              <a:ext cx="371855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8" y="2750820"/>
              <a:ext cx="878281" cy="5486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998217"/>
            <a:ext cx="6645275" cy="731520"/>
            <a:chOff x="5240146" y="1998217"/>
            <a:chExt cx="6645275" cy="731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8" y="1998217"/>
              <a:ext cx="138531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110" y="1998217"/>
              <a:ext cx="25054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1332" y="1998217"/>
              <a:ext cx="52839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363977"/>
              <a:ext cx="388848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240146" y="2958033"/>
            <a:ext cx="6390005" cy="1098550"/>
            <a:chOff x="5240146" y="2958033"/>
            <a:chExt cx="6390005" cy="10985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8" y="2958033"/>
              <a:ext cx="638530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324479"/>
              <a:ext cx="564375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0238"/>
              <a:ext cx="1302766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20672" y="1947621"/>
            <a:ext cx="2285365" cy="549275"/>
            <a:chOff x="1320672" y="1947621"/>
            <a:chExt cx="228536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0672" y="1947621"/>
              <a:ext cx="1532001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6350" y="1947621"/>
              <a:ext cx="371856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2277" y="1947621"/>
              <a:ext cx="873251" cy="548944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833" y="1756410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833" y="2948177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833" y="4112514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833" y="5276850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4861" y="1783765"/>
            <a:ext cx="766757" cy="768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5258" y="2015998"/>
            <a:ext cx="361822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844" y="549859"/>
            <a:ext cx="8736203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454" y="2974009"/>
            <a:ext cx="693571" cy="768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5258" y="3206826"/>
            <a:ext cx="2635885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45258" y="4371721"/>
            <a:ext cx="2416556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5258" y="5536082"/>
            <a:ext cx="3927729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9090" y="5302697"/>
            <a:ext cx="678298" cy="7697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9208" y="4216481"/>
            <a:ext cx="778062" cy="61350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795" y="2750820"/>
            <a:ext cx="920597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896" y="2750820"/>
            <a:ext cx="624458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2834385"/>
            <a:ext cx="1116711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Cache-Control:</a:t>
            </a:r>
            <a:r>
              <a:rPr sz="2400" spc="-55" dirty="0"/>
              <a:t> </a:t>
            </a:r>
            <a:r>
              <a:rPr sz="2400" spc="-5" dirty="0"/>
              <a:t>no-cache,</a:t>
            </a:r>
            <a:r>
              <a:rPr sz="2400" spc="-35" dirty="0"/>
              <a:t> </a:t>
            </a:r>
            <a:r>
              <a:rPr sz="2400" spc="-5" dirty="0"/>
              <a:t>no-store,</a:t>
            </a:r>
            <a:r>
              <a:rPr sz="2400" spc="-35" dirty="0"/>
              <a:t> </a:t>
            </a:r>
            <a:r>
              <a:rPr sz="2400" spc="-5" dirty="0"/>
              <a:t>max-age=0,</a:t>
            </a:r>
            <a:r>
              <a:rPr sz="2400" spc="-55" dirty="0"/>
              <a:t> </a:t>
            </a:r>
            <a:r>
              <a:rPr sz="2400" spc="-5" dirty="0"/>
              <a:t>must-revalidate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Pragma:</a:t>
            </a:r>
            <a:r>
              <a:rPr sz="2400" spc="-85" dirty="0"/>
              <a:t> </a:t>
            </a:r>
            <a:r>
              <a:rPr sz="2400" spc="-5" dirty="0"/>
              <a:t>no-cache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62204" y="4023486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Expires:</a:t>
            </a:r>
            <a:r>
              <a:rPr sz="2400" spc="-114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19448" y="549859"/>
            <a:ext cx="4882896" cy="5489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375" y="2750820"/>
            <a:ext cx="914869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9879"/>
            <a:ext cx="1067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content-security-policy:</a:t>
            </a:r>
            <a:r>
              <a:rPr sz="1800" spc="-35" dirty="0"/>
              <a:t> </a:t>
            </a:r>
            <a:r>
              <a:rPr sz="1800" spc="-10" dirty="0"/>
              <a:t>&lt;directive&gt;</a:t>
            </a:r>
            <a:r>
              <a:rPr sz="1800" spc="-30" dirty="0"/>
              <a:t> </a:t>
            </a:r>
            <a:r>
              <a:rPr sz="1800" spc="-5" dirty="0"/>
              <a:t>&lt;source</a:t>
            </a:r>
            <a:r>
              <a:rPr sz="1800" spc="-40" dirty="0"/>
              <a:t> </a:t>
            </a:r>
            <a:r>
              <a:rPr sz="1800" spc="-5" dirty="0"/>
              <a:t>list&gt;</a:t>
            </a:r>
            <a:r>
              <a:rPr sz="1800" spc="-15" dirty="0"/>
              <a:t> </a:t>
            </a:r>
            <a:r>
              <a:rPr sz="1800" dirty="0"/>
              <a:t>;</a:t>
            </a:r>
            <a:r>
              <a:rPr sz="1800" spc="-5" dirty="0"/>
              <a:t> </a:t>
            </a:r>
            <a:r>
              <a:rPr sz="1800" spc="-10" dirty="0"/>
              <a:t>&lt;directive&gt;</a:t>
            </a:r>
            <a:r>
              <a:rPr sz="1800" spc="-45" dirty="0"/>
              <a:t> </a:t>
            </a:r>
            <a:r>
              <a:rPr sz="1800" spc="-5" dirty="0"/>
              <a:t>&lt;source</a:t>
            </a:r>
            <a:r>
              <a:rPr sz="1800" spc="-30" dirty="0"/>
              <a:t> </a:t>
            </a:r>
            <a:r>
              <a:rPr sz="1800" spc="-5" dirty="0"/>
              <a:t>list&gt;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62204" y="2585973"/>
            <a:ext cx="1058418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Popular</a:t>
            </a:r>
            <a:r>
              <a:rPr sz="1800" b="1" spc="-7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directives: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71855" indent="-273050">
              <a:lnSpc>
                <a:spcPct val="100000"/>
              </a:lnSpc>
              <a:spcBef>
                <a:spcPts val="1800"/>
              </a:spcBef>
              <a:buChar char="•"/>
              <a:tabLst>
                <a:tab pos="872490" algn="l"/>
              </a:tabLst>
            </a:pP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default-src:</a:t>
            </a:r>
            <a:r>
              <a:rPr sz="1800" spc="-5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1800" spc="-6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policy</a:t>
            </a:r>
            <a:r>
              <a:rPr sz="1800" spc="-2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1800" spc="-3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loading</a:t>
            </a:r>
            <a:r>
              <a:rPr sz="1800" spc="-4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javascript,</a:t>
            </a:r>
            <a:r>
              <a:rPr sz="1800" spc="-4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images,</a:t>
            </a:r>
            <a:r>
              <a:rPr sz="1800" spc="-5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CSS,</a:t>
            </a:r>
            <a:r>
              <a:rPr sz="1800" spc="-2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fonts,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629535">
              <a:lnSpc>
                <a:spcPct val="100000"/>
              </a:lnSpc>
            </a:pP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AJAX</a:t>
            </a:r>
            <a:r>
              <a:rPr sz="1800" spc="-8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requests.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3868276"/>
          <a:ext cx="6527800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6895"/>
                <a:gridCol w="544829"/>
                <a:gridCol w="1616075"/>
              </a:tblGrid>
              <a:tr h="402204">
                <a:tc>
                  <a:txBody>
                    <a:bodyPr/>
                    <a:lstStyle/>
                    <a:p>
                      <a:pPr marL="273050" marR="49530" indent="-273050" algn="r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•"/>
                        <a:tabLst>
                          <a:tab pos="273050" algn="l"/>
                        </a:tabLst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script-src:</a:t>
                      </a:r>
                      <a:r>
                        <a:rPr sz="1800" spc="-9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Valid</a:t>
                      </a:r>
                      <a:r>
                        <a:rPr sz="1800" spc="-6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sources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javascript.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4E4E4"/>
                    </a:solidFill>
                  </a:tcPr>
                </a:tc>
              </a:tr>
              <a:tr h="503047">
                <a:tc>
                  <a:txBody>
                    <a:bodyPr/>
                    <a:lstStyle/>
                    <a:p>
                      <a:pPr marL="273050" marR="49530" indent="-273050" algn="r">
                        <a:lnSpc>
                          <a:spcPct val="100000"/>
                        </a:lnSpc>
                        <a:spcBef>
                          <a:spcPts val="880"/>
                        </a:spcBef>
                        <a:buChar char="•"/>
                        <a:tabLst>
                          <a:tab pos="273050" algn="l"/>
                          <a:tab pos="1912620" algn="l"/>
                        </a:tabLst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style-src:	Valid</a:t>
                      </a:r>
                      <a:r>
                        <a:rPr sz="1800" spc="-10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sources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CSS.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</a:tr>
              <a:tr h="503059">
                <a:tc>
                  <a:txBody>
                    <a:bodyPr/>
                    <a:lstStyle/>
                    <a:p>
                      <a:pPr marL="273685" marR="67310" indent="-273685" algn="r">
                        <a:lnSpc>
                          <a:spcPct val="100000"/>
                        </a:lnSpc>
                        <a:spcBef>
                          <a:spcPts val="880"/>
                        </a:spcBef>
                        <a:buChar char="•"/>
                        <a:tabLst>
                          <a:tab pos="273685" algn="l"/>
                          <a:tab pos="1894205" algn="l"/>
                        </a:tabLst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img-src:	Valid</a:t>
                      </a:r>
                      <a:r>
                        <a:rPr sz="1800" spc="-10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sources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images.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</a:tr>
              <a:tr h="402216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There</a:t>
                      </a:r>
                      <a:r>
                        <a:rPr sz="1800" spc="-50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are</a:t>
                      </a:r>
                      <a:r>
                        <a:rPr sz="1800" spc="-2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many</a:t>
                      </a:r>
                      <a:r>
                        <a:rPr sz="1800" spc="-30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more</a:t>
                      </a:r>
                      <a:r>
                        <a:rPr sz="1800" spc="-3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directives.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21585" y="549859"/>
            <a:ext cx="7282815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3144773"/>
            <a:ext cx="6628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X-Content-Type-Options:</a:t>
            </a:r>
            <a:r>
              <a:rPr spc="-95" dirty="0"/>
              <a:t> </a:t>
            </a:r>
            <a:r>
              <a:rPr spc="-10" dirty="0"/>
              <a:t>nosniff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374904" y="4738065"/>
            <a:ext cx="10881995" cy="671830"/>
            <a:chOff x="374904" y="4738065"/>
            <a:chExt cx="10881995" cy="6718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738065"/>
              <a:ext cx="10881487" cy="335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5074030"/>
              <a:ext cx="5136642" cy="33528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Presentation</Application>
  <PresentationFormat>On-screen Show 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Courier New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Pragma: no-cache</vt:lpstr>
      <vt:lpstr>PowerPoint 演示文稿</vt:lpstr>
      <vt:lpstr>content-security-policy: &lt;directive&gt; &lt;source list&gt; ; &lt;directive&gt; &lt;source list&gt;</vt:lpstr>
      <vt:lpstr>X-Content-Type-Options: nosniff</vt:lpstr>
      <vt:lpstr>X-XSS-Protection: 1; mode=block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2</cp:revision>
  <dcterms:created xsi:type="dcterms:W3CDTF">2022-01-09T04:35:29Z</dcterms:created>
  <dcterms:modified xsi:type="dcterms:W3CDTF">2022-01-09T04:35:51Z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2022-01-07T05:30:00Z</vt:filetime>
  </property>
  <property fmtid="{D5CDD505-2E9C-101B-9397-08002B2CF9AE}" pid="5" name="ICV">
    <vt:lpwstr>94A50B7784D449B8BADE7F210844B893</vt:lpwstr>
  </property>
  <property fmtid="{D5CDD505-2E9C-101B-9397-08002B2CF9AE}" pid="6" name="KSOProductBuildVer">
    <vt:lpwstr>1033-11.2.0.10443</vt:lpwstr>
  </property>
</Properties>
</file>