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4500" y="2281660"/>
            <a:ext cx="3683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1F1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1F1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1F1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026" y="2718906"/>
            <a:ext cx="1061794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F1F1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323830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254" dirty="0">
                <a:solidFill>
                  <a:srgbClr val="161616"/>
                </a:solidFill>
              </a:rPr>
              <a:t>A</a:t>
            </a:r>
            <a:r>
              <a:rPr sz="4500" spc="20" dirty="0">
                <a:solidFill>
                  <a:srgbClr val="161616"/>
                </a:solidFill>
              </a:rPr>
              <a:t>dd</a:t>
            </a:r>
            <a:r>
              <a:rPr sz="4500" spc="-5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315" dirty="0">
                <a:solidFill>
                  <a:srgbClr val="161616"/>
                </a:solidFill>
              </a:rPr>
              <a:t>A</a:t>
            </a:r>
            <a:r>
              <a:rPr sz="4500" spc="-130" dirty="0">
                <a:solidFill>
                  <a:srgbClr val="161616"/>
                </a:solidFill>
              </a:rPr>
              <a:t>u</a:t>
            </a:r>
            <a:r>
              <a:rPr sz="4500" spc="-130" dirty="0">
                <a:solidFill>
                  <a:srgbClr val="161616"/>
                </a:solidFill>
              </a:rPr>
              <a:t>t</a:t>
            </a:r>
            <a:r>
              <a:rPr sz="4500" spc="-145" dirty="0">
                <a:solidFill>
                  <a:srgbClr val="161616"/>
                </a:solidFill>
              </a:rPr>
              <a:t>hen</a:t>
            </a:r>
            <a:r>
              <a:rPr sz="4500" spc="-14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55" dirty="0">
                <a:solidFill>
                  <a:srgbClr val="161616"/>
                </a:solidFill>
              </a:rPr>
              <a:t>c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80" dirty="0">
                <a:solidFill>
                  <a:srgbClr val="161616"/>
                </a:solidFill>
              </a:rPr>
              <a:t>n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-150" dirty="0">
                <a:solidFill>
                  <a:srgbClr val="161616"/>
                </a:solidFill>
              </a:rPr>
              <a:t>t</a:t>
            </a:r>
            <a:r>
              <a:rPr sz="4500" spc="175" dirty="0">
                <a:solidFill>
                  <a:srgbClr val="161616"/>
                </a:solidFill>
              </a:rPr>
              <a:t>o</a:t>
            </a:r>
            <a:r>
              <a:rPr sz="4500" spc="-445" dirty="0">
                <a:solidFill>
                  <a:srgbClr val="161616"/>
                </a:solidFill>
              </a:rPr>
              <a:t> </a:t>
            </a:r>
            <a:r>
              <a:rPr sz="4500" spc="-290" dirty="0">
                <a:solidFill>
                  <a:srgbClr val="161616"/>
                </a:solidFill>
              </a:rPr>
              <a:t>S</a:t>
            </a:r>
            <a:r>
              <a:rPr sz="4500" spc="-180" dirty="0">
                <a:solidFill>
                  <a:srgbClr val="161616"/>
                </a:solidFill>
              </a:rPr>
              <a:t>i</a:t>
            </a:r>
            <a:r>
              <a:rPr sz="4500" spc="-90" dirty="0">
                <a:solidFill>
                  <a:srgbClr val="161616"/>
                </a:solidFill>
              </a:rPr>
              <a:t>ng</a:t>
            </a:r>
            <a:r>
              <a:rPr sz="4500" spc="-95" dirty="0">
                <a:solidFill>
                  <a:srgbClr val="161616"/>
                </a:solidFill>
              </a:rPr>
              <a:t>l</a:t>
            </a:r>
            <a:r>
              <a:rPr sz="4500" spc="-130" dirty="0">
                <a:solidFill>
                  <a:srgbClr val="161616"/>
                </a:solidFill>
              </a:rPr>
              <a:t>e</a:t>
            </a:r>
            <a:r>
              <a:rPr sz="4500" spc="-320" dirty="0">
                <a:solidFill>
                  <a:srgbClr val="161616"/>
                </a:solidFill>
              </a:rPr>
              <a:t>-</a:t>
            </a:r>
            <a:r>
              <a:rPr sz="4500" spc="70" dirty="0">
                <a:solidFill>
                  <a:srgbClr val="161616"/>
                </a:solidFill>
              </a:rPr>
              <a:t>p</a:t>
            </a:r>
            <a:r>
              <a:rPr sz="4500" spc="-85" dirty="0">
                <a:solidFill>
                  <a:srgbClr val="161616"/>
                </a:solidFill>
              </a:rPr>
              <a:t>a</a:t>
            </a:r>
            <a:r>
              <a:rPr sz="4500" spc="-70" dirty="0">
                <a:solidFill>
                  <a:srgbClr val="161616"/>
                </a:solidFill>
              </a:rPr>
              <a:t>g</a:t>
            </a:r>
            <a:r>
              <a:rPr sz="4500" spc="-15" dirty="0">
                <a:solidFill>
                  <a:srgbClr val="161616"/>
                </a:solidFill>
              </a:rPr>
              <a:t>e  </a:t>
            </a:r>
            <a:r>
              <a:rPr sz="4500" spc="130" dirty="0">
                <a:solidFill>
                  <a:srgbClr val="161616"/>
                </a:solidFill>
              </a:rPr>
              <a:t>W</a:t>
            </a:r>
            <a:r>
              <a:rPr sz="4500" spc="-30" dirty="0">
                <a:solidFill>
                  <a:srgbClr val="161616"/>
                </a:solidFill>
              </a:rPr>
              <a:t>e</a:t>
            </a:r>
            <a:r>
              <a:rPr sz="4500" spc="85" dirty="0">
                <a:solidFill>
                  <a:srgbClr val="161616"/>
                </a:solidFill>
              </a:rPr>
              <a:t>b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20" dirty="0">
                <a:solidFill>
                  <a:srgbClr val="161616"/>
                </a:solidFill>
              </a:rPr>
              <a:t>pp</a:t>
            </a:r>
            <a:r>
              <a:rPr sz="4500" spc="-50" dirty="0">
                <a:solidFill>
                  <a:srgbClr val="161616"/>
                </a:solidFill>
              </a:rPr>
              <a:t>l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55" dirty="0">
                <a:solidFill>
                  <a:srgbClr val="161616"/>
                </a:solidFill>
              </a:rPr>
              <a:t>c</a:t>
            </a:r>
            <a:r>
              <a:rPr sz="4500" spc="-70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0" dirty="0">
                <a:solidFill>
                  <a:srgbClr val="161616"/>
                </a:solidFill>
              </a:rPr>
              <a:t>ns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136" y="3252216"/>
            <a:ext cx="1645919" cy="18577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28900" y="3002283"/>
            <a:ext cx="1705610" cy="2272665"/>
            <a:chOff x="2628900" y="3002283"/>
            <a:chExt cx="1705610" cy="2272665"/>
          </a:xfrm>
        </p:grpSpPr>
        <p:sp>
          <p:nvSpPr>
            <p:cNvPr id="4" name="object 4"/>
            <p:cNvSpPr/>
            <p:nvPr/>
          </p:nvSpPr>
          <p:spPr>
            <a:xfrm>
              <a:off x="2657855" y="3031239"/>
              <a:ext cx="1647825" cy="2214880"/>
            </a:xfrm>
            <a:custGeom>
              <a:avLst/>
              <a:gdLst/>
              <a:ahLst/>
              <a:cxnLst/>
              <a:rect l="l" t="t" r="r" b="b"/>
              <a:pathLst>
                <a:path w="1647825" h="2214879">
                  <a:moveTo>
                    <a:pt x="0" y="274574"/>
                  </a:moveTo>
                  <a:lnTo>
                    <a:pt x="4423" y="225216"/>
                  </a:lnTo>
                  <a:lnTo>
                    <a:pt x="17178" y="178763"/>
                  </a:lnTo>
                  <a:lnTo>
                    <a:pt x="37488" y="135987"/>
                  </a:lnTo>
                  <a:lnTo>
                    <a:pt x="64578" y="97666"/>
                  </a:lnTo>
                  <a:lnTo>
                    <a:pt x="97671" y="64573"/>
                  </a:lnTo>
                  <a:lnTo>
                    <a:pt x="135993" y="37485"/>
                  </a:lnTo>
                  <a:lnTo>
                    <a:pt x="178768" y="17177"/>
                  </a:lnTo>
                  <a:lnTo>
                    <a:pt x="225220" y="4423"/>
                  </a:lnTo>
                  <a:lnTo>
                    <a:pt x="274574" y="0"/>
                  </a:lnTo>
                  <a:lnTo>
                    <a:pt x="1372870" y="0"/>
                  </a:lnTo>
                  <a:lnTo>
                    <a:pt x="1422223" y="4423"/>
                  </a:lnTo>
                  <a:lnTo>
                    <a:pt x="1468675" y="17177"/>
                  </a:lnTo>
                  <a:lnTo>
                    <a:pt x="1511450" y="37485"/>
                  </a:lnTo>
                  <a:lnTo>
                    <a:pt x="1549772" y="64573"/>
                  </a:lnTo>
                  <a:lnTo>
                    <a:pt x="1582865" y="97666"/>
                  </a:lnTo>
                  <a:lnTo>
                    <a:pt x="1609955" y="135987"/>
                  </a:lnTo>
                  <a:lnTo>
                    <a:pt x="1630265" y="178763"/>
                  </a:lnTo>
                  <a:lnTo>
                    <a:pt x="1643020" y="225216"/>
                  </a:lnTo>
                  <a:lnTo>
                    <a:pt x="1647444" y="274574"/>
                  </a:lnTo>
                  <a:lnTo>
                    <a:pt x="1647444" y="1939785"/>
                  </a:lnTo>
                  <a:lnTo>
                    <a:pt x="1643020" y="1989142"/>
                  </a:lnTo>
                  <a:lnTo>
                    <a:pt x="1630265" y="2035597"/>
                  </a:lnTo>
                  <a:lnTo>
                    <a:pt x="1609955" y="2078374"/>
                  </a:lnTo>
                  <a:lnTo>
                    <a:pt x="1582865" y="2116698"/>
                  </a:lnTo>
                  <a:lnTo>
                    <a:pt x="1549772" y="2149792"/>
                  </a:lnTo>
                  <a:lnTo>
                    <a:pt x="1511450" y="2176883"/>
                  </a:lnTo>
                  <a:lnTo>
                    <a:pt x="1468675" y="2197193"/>
                  </a:lnTo>
                  <a:lnTo>
                    <a:pt x="1422223" y="2209948"/>
                  </a:lnTo>
                  <a:lnTo>
                    <a:pt x="1372870" y="2214372"/>
                  </a:lnTo>
                  <a:lnTo>
                    <a:pt x="274574" y="2214372"/>
                  </a:lnTo>
                  <a:lnTo>
                    <a:pt x="225220" y="2209948"/>
                  </a:lnTo>
                  <a:lnTo>
                    <a:pt x="178768" y="2197193"/>
                  </a:lnTo>
                  <a:lnTo>
                    <a:pt x="135993" y="2176883"/>
                  </a:lnTo>
                  <a:lnTo>
                    <a:pt x="97671" y="2149792"/>
                  </a:lnTo>
                  <a:lnTo>
                    <a:pt x="64578" y="2116698"/>
                  </a:lnTo>
                  <a:lnTo>
                    <a:pt x="37488" y="2078374"/>
                  </a:lnTo>
                  <a:lnTo>
                    <a:pt x="17178" y="2035597"/>
                  </a:lnTo>
                  <a:lnTo>
                    <a:pt x="4423" y="1989142"/>
                  </a:lnTo>
                  <a:lnTo>
                    <a:pt x="0" y="1939785"/>
                  </a:lnTo>
                  <a:lnTo>
                    <a:pt x="0" y="274574"/>
                  </a:lnTo>
                  <a:close/>
                </a:path>
              </a:pathLst>
            </a:custGeom>
            <a:ln w="57911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2636" y="4136136"/>
              <a:ext cx="1292351" cy="9022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7442" y="2654199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2A9FBB"/>
                </a:solidFill>
              </a:rPr>
              <a:t>b</a:t>
            </a:r>
            <a:r>
              <a:rPr sz="2000" spc="-15" dirty="0">
                <a:solidFill>
                  <a:srgbClr val="2A9FBB"/>
                </a:solidFill>
              </a:rPr>
              <a:t>r</a:t>
            </a:r>
            <a:r>
              <a:rPr sz="2000" spc="55" dirty="0">
                <a:solidFill>
                  <a:srgbClr val="2A9FBB"/>
                </a:solidFill>
              </a:rPr>
              <a:t>o</a:t>
            </a:r>
            <a:r>
              <a:rPr sz="2000" spc="60" dirty="0">
                <a:solidFill>
                  <a:srgbClr val="2A9FBB"/>
                </a:solidFill>
              </a:rPr>
              <a:t>w</a:t>
            </a:r>
            <a:r>
              <a:rPr sz="2000" spc="-35" dirty="0">
                <a:solidFill>
                  <a:srgbClr val="2A9FBB"/>
                </a:solidFill>
              </a:rPr>
              <a:t>s</a:t>
            </a:r>
            <a:r>
              <a:rPr sz="2000" spc="-5" dirty="0">
                <a:solidFill>
                  <a:srgbClr val="2A9FBB"/>
                </a:solidFill>
              </a:rPr>
              <a:t>er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6368541" y="2858767"/>
            <a:ext cx="5508625" cy="2594610"/>
            <a:chOff x="6368541" y="2858767"/>
            <a:chExt cx="5508625" cy="2594610"/>
          </a:xfrm>
        </p:grpSpPr>
        <p:sp>
          <p:nvSpPr>
            <p:cNvPr id="8" name="object 8"/>
            <p:cNvSpPr/>
            <p:nvPr/>
          </p:nvSpPr>
          <p:spPr>
            <a:xfrm>
              <a:off x="6397751" y="2887977"/>
              <a:ext cx="5450205" cy="2536190"/>
            </a:xfrm>
            <a:custGeom>
              <a:avLst/>
              <a:gdLst/>
              <a:ahLst/>
              <a:cxnLst/>
              <a:rect l="l" t="t" r="r" b="b"/>
              <a:pathLst>
                <a:path w="5450205" h="2536190">
                  <a:moveTo>
                    <a:pt x="0" y="422668"/>
                  </a:moveTo>
                  <a:lnTo>
                    <a:pt x="2843" y="373377"/>
                  </a:lnTo>
                  <a:lnTo>
                    <a:pt x="11162" y="325756"/>
                  </a:lnTo>
                  <a:lnTo>
                    <a:pt x="24640" y="280122"/>
                  </a:lnTo>
                  <a:lnTo>
                    <a:pt x="42959" y="236792"/>
                  </a:lnTo>
                  <a:lnTo>
                    <a:pt x="65803" y="196084"/>
                  </a:lnTo>
                  <a:lnTo>
                    <a:pt x="92853" y="158314"/>
                  </a:lnTo>
                  <a:lnTo>
                    <a:pt x="123794" y="123799"/>
                  </a:lnTo>
                  <a:lnTo>
                    <a:pt x="158308" y="92857"/>
                  </a:lnTo>
                  <a:lnTo>
                    <a:pt x="196078" y="65806"/>
                  </a:lnTo>
                  <a:lnTo>
                    <a:pt x="236787" y="42961"/>
                  </a:lnTo>
                  <a:lnTo>
                    <a:pt x="280117" y="24641"/>
                  </a:lnTo>
                  <a:lnTo>
                    <a:pt x="325753" y="11163"/>
                  </a:lnTo>
                  <a:lnTo>
                    <a:pt x="373375" y="2843"/>
                  </a:lnTo>
                  <a:lnTo>
                    <a:pt x="422668" y="0"/>
                  </a:lnTo>
                  <a:lnTo>
                    <a:pt x="5027155" y="0"/>
                  </a:lnTo>
                  <a:lnTo>
                    <a:pt x="5076448" y="2843"/>
                  </a:lnTo>
                  <a:lnTo>
                    <a:pt x="5124070" y="11163"/>
                  </a:lnTo>
                  <a:lnTo>
                    <a:pt x="5169706" y="24641"/>
                  </a:lnTo>
                  <a:lnTo>
                    <a:pt x="5213036" y="42961"/>
                  </a:lnTo>
                  <a:lnTo>
                    <a:pt x="5253745" y="65806"/>
                  </a:lnTo>
                  <a:lnTo>
                    <a:pt x="5291515" y="92857"/>
                  </a:lnTo>
                  <a:lnTo>
                    <a:pt x="5326029" y="123799"/>
                  </a:lnTo>
                  <a:lnTo>
                    <a:pt x="5356970" y="158314"/>
                  </a:lnTo>
                  <a:lnTo>
                    <a:pt x="5384020" y="196084"/>
                  </a:lnTo>
                  <a:lnTo>
                    <a:pt x="5406864" y="236792"/>
                  </a:lnTo>
                  <a:lnTo>
                    <a:pt x="5425183" y="280122"/>
                  </a:lnTo>
                  <a:lnTo>
                    <a:pt x="5438661" y="325756"/>
                  </a:lnTo>
                  <a:lnTo>
                    <a:pt x="5446980" y="373377"/>
                  </a:lnTo>
                  <a:lnTo>
                    <a:pt x="5449824" y="422668"/>
                  </a:lnTo>
                  <a:lnTo>
                    <a:pt x="5449824" y="2113267"/>
                  </a:lnTo>
                  <a:lnTo>
                    <a:pt x="5446980" y="2162560"/>
                  </a:lnTo>
                  <a:lnTo>
                    <a:pt x="5438661" y="2210182"/>
                  </a:lnTo>
                  <a:lnTo>
                    <a:pt x="5425183" y="2255818"/>
                  </a:lnTo>
                  <a:lnTo>
                    <a:pt x="5406864" y="2299148"/>
                  </a:lnTo>
                  <a:lnTo>
                    <a:pt x="5384020" y="2339857"/>
                  </a:lnTo>
                  <a:lnTo>
                    <a:pt x="5356970" y="2377627"/>
                  </a:lnTo>
                  <a:lnTo>
                    <a:pt x="5326029" y="2412141"/>
                  </a:lnTo>
                  <a:lnTo>
                    <a:pt x="5291515" y="2443082"/>
                  </a:lnTo>
                  <a:lnTo>
                    <a:pt x="5253745" y="2470132"/>
                  </a:lnTo>
                  <a:lnTo>
                    <a:pt x="5213036" y="2492976"/>
                  </a:lnTo>
                  <a:lnTo>
                    <a:pt x="5169706" y="2511295"/>
                  </a:lnTo>
                  <a:lnTo>
                    <a:pt x="5124070" y="2524773"/>
                  </a:lnTo>
                  <a:lnTo>
                    <a:pt x="5076448" y="2533092"/>
                  </a:lnTo>
                  <a:lnTo>
                    <a:pt x="5027155" y="2535936"/>
                  </a:lnTo>
                  <a:lnTo>
                    <a:pt x="422668" y="2535936"/>
                  </a:lnTo>
                  <a:lnTo>
                    <a:pt x="373375" y="2533092"/>
                  </a:lnTo>
                  <a:lnTo>
                    <a:pt x="325753" y="2524773"/>
                  </a:lnTo>
                  <a:lnTo>
                    <a:pt x="280117" y="2511295"/>
                  </a:lnTo>
                  <a:lnTo>
                    <a:pt x="236787" y="2492976"/>
                  </a:lnTo>
                  <a:lnTo>
                    <a:pt x="196078" y="2470132"/>
                  </a:lnTo>
                  <a:lnTo>
                    <a:pt x="158308" y="2443082"/>
                  </a:lnTo>
                  <a:lnTo>
                    <a:pt x="123794" y="2412141"/>
                  </a:lnTo>
                  <a:lnTo>
                    <a:pt x="92853" y="2377627"/>
                  </a:lnTo>
                  <a:lnTo>
                    <a:pt x="65803" y="2339857"/>
                  </a:lnTo>
                  <a:lnTo>
                    <a:pt x="42959" y="2299148"/>
                  </a:lnTo>
                  <a:lnTo>
                    <a:pt x="24640" y="2255818"/>
                  </a:lnTo>
                  <a:lnTo>
                    <a:pt x="11162" y="2210182"/>
                  </a:lnTo>
                  <a:lnTo>
                    <a:pt x="2843" y="2162560"/>
                  </a:lnTo>
                  <a:lnTo>
                    <a:pt x="0" y="2113267"/>
                  </a:lnTo>
                  <a:lnTo>
                    <a:pt x="0" y="422668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92311" y="3902966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2" y="0"/>
                  </a:moveTo>
                  <a:lnTo>
                    <a:pt x="158496" y="0"/>
                  </a:lnTo>
                  <a:lnTo>
                    <a:pt x="108401" y="8079"/>
                  </a:lnTo>
                  <a:lnTo>
                    <a:pt x="64893" y="30578"/>
                  </a:lnTo>
                  <a:lnTo>
                    <a:pt x="30582" y="64887"/>
                  </a:lnTo>
                  <a:lnTo>
                    <a:pt x="8080" y="108396"/>
                  </a:lnTo>
                  <a:lnTo>
                    <a:pt x="0" y="158495"/>
                  </a:lnTo>
                  <a:lnTo>
                    <a:pt x="0" y="792479"/>
                  </a:lnTo>
                  <a:lnTo>
                    <a:pt x="8080" y="842574"/>
                  </a:lnTo>
                  <a:lnTo>
                    <a:pt x="30582" y="886082"/>
                  </a:lnTo>
                  <a:lnTo>
                    <a:pt x="64893" y="920393"/>
                  </a:lnTo>
                  <a:lnTo>
                    <a:pt x="108401" y="942895"/>
                  </a:lnTo>
                  <a:lnTo>
                    <a:pt x="158496" y="950976"/>
                  </a:lnTo>
                  <a:lnTo>
                    <a:pt x="2366772" y="950976"/>
                  </a:lnTo>
                  <a:lnTo>
                    <a:pt x="2416871" y="942895"/>
                  </a:lnTo>
                  <a:lnTo>
                    <a:pt x="2460380" y="920393"/>
                  </a:lnTo>
                  <a:lnTo>
                    <a:pt x="2494689" y="886082"/>
                  </a:lnTo>
                  <a:lnTo>
                    <a:pt x="2517188" y="842574"/>
                  </a:lnTo>
                  <a:lnTo>
                    <a:pt x="2525268" y="792479"/>
                  </a:lnTo>
                  <a:lnTo>
                    <a:pt x="2525268" y="158495"/>
                  </a:lnTo>
                  <a:lnTo>
                    <a:pt x="2517188" y="108396"/>
                  </a:lnTo>
                  <a:lnTo>
                    <a:pt x="2494689" y="64887"/>
                  </a:lnTo>
                  <a:lnTo>
                    <a:pt x="2460380" y="30578"/>
                  </a:lnTo>
                  <a:lnTo>
                    <a:pt x="2416871" y="8079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815083" y="4219278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58683" y="3367976"/>
            <a:ext cx="584200" cy="1759585"/>
            <a:chOff x="7758683" y="3367976"/>
            <a:chExt cx="584200" cy="1759585"/>
          </a:xfrm>
        </p:grpSpPr>
        <p:sp>
          <p:nvSpPr>
            <p:cNvPr id="12" name="object 12"/>
            <p:cNvSpPr/>
            <p:nvPr/>
          </p:nvSpPr>
          <p:spPr>
            <a:xfrm>
              <a:off x="7758683" y="3720085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3528"/>
                  </a:lnTo>
                  <a:lnTo>
                    <a:pt x="4152" y="1324089"/>
                  </a:lnTo>
                  <a:lnTo>
                    <a:pt x="15476" y="1340883"/>
                  </a:lnTo>
                  <a:lnTo>
                    <a:pt x="32270" y="1352207"/>
                  </a:lnTo>
                  <a:lnTo>
                    <a:pt x="52832" y="1356360"/>
                  </a:lnTo>
                  <a:lnTo>
                    <a:pt x="264160" y="1356360"/>
                  </a:lnTo>
                  <a:lnTo>
                    <a:pt x="284721" y="1352207"/>
                  </a:lnTo>
                  <a:lnTo>
                    <a:pt x="301515" y="1340883"/>
                  </a:lnTo>
                  <a:lnTo>
                    <a:pt x="312839" y="1324089"/>
                  </a:lnTo>
                  <a:lnTo>
                    <a:pt x="316992" y="1303528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29421" y="3380994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29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78180" y="3280704"/>
            <a:ext cx="1056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0003" y="3076925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5534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60107" y="3720085"/>
            <a:ext cx="723900" cy="1356360"/>
            <a:chOff x="6960107" y="3720085"/>
            <a:chExt cx="723900" cy="1356360"/>
          </a:xfrm>
        </p:grpSpPr>
        <p:sp>
          <p:nvSpPr>
            <p:cNvPr id="17" name="object 17"/>
            <p:cNvSpPr/>
            <p:nvPr/>
          </p:nvSpPr>
          <p:spPr>
            <a:xfrm>
              <a:off x="7367015" y="3720085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3528"/>
                  </a:lnTo>
                  <a:lnTo>
                    <a:pt x="4152" y="1324089"/>
                  </a:lnTo>
                  <a:lnTo>
                    <a:pt x="15476" y="1340883"/>
                  </a:lnTo>
                  <a:lnTo>
                    <a:pt x="32270" y="1352207"/>
                  </a:lnTo>
                  <a:lnTo>
                    <a:pt x="52832" y="1356360"/>
                  </a:lnTo>
                  <a:lnTo>
                    <a:pt x="264160" y="1356360"/>
                  </a:lnTo>
                  <a:lnTo>
                    <a:pt x="284721" y="1352207"/>
                  </a:lnTo>
                  <a:lnTo>
                    <a:pt x="301515" y="1340883"/>
                  </a:lnTo>
                  <a:lnTo>
                    <a:pt x="312839" y="1324089"/>
                  </a:lnTo>
                  <a:lnTo>
                    <a:pt x="316992" y="1303528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60107" y="3720085"/>
              <a:ext cx="317500" cy="1356360"/>
            </a:xfrm>
            <a:custGeom>
              <a:avLst/>
              <a:gdLst/>
              <a:ahLst/>
              <a:cxnLst/>
              <a:rect l="l" t="t" r="r" b="b"/>
              <a:pathLst>
                <a:path w="317500" h="1356360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3528"/>
                  </a:lnTo>
                  <a:lnTo>
                    <a:pt x="4152" y="1324089"/>
                  </a:lnTo>
                  <a:lnTo>
                    <a:pt x="15476" y="1340883"/>
                  </a:lnTo>
                  <a:lnTo>
                    <a:pt x="32270" y="1352207"/>
                  </a:lnTo>
                  <a:lnTo>
                    <a:pt x="52832" y="1356360"/>
                  </a:lnTo>
                  <a:lnTo>
                    <a:pt x="264160" y="1356360"/>
                  </a:lnTo>
                  <a:lnTo>
                    <a:pt x="284721" y="1352207"/>
                  </a:lnTo>
                  <a:lnTo>
                    <a:pt x="301515" y="1340883"/>
                  </a:lnTo>
                  <a:lnTo>
                    <a:pt x="312839" y="1324089"/>
                  </a:lnTo>
                  <a:lnTo>
                    <a:pt x="316992" y="1303528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389887" y="4434826"/>
            <a:ext cx="1823720" cy="306705"/>
            <a:chOff x="4389887" y="4434826"/>
            <a:chExt cx="1823720" cy="306705"/>
          </a:xfrm>
        </p:grpSpPr>
        <p:sp>
          <p:nvSpPr>
            <p:cNvPr id="20" name="object 20"/>
            <p:cNvSpPr/>
            <p:nvPr/>
          </p:nvSpPr>
          <p:spPr>
            <a:xfrm>
              <a:off x="4645157" y="4588002"/>
              <a:ext cx="1568450" cy="0"/>
            </a:xfrm>
            <a:custGeom>
              <a:avLst/>
              <a:gdLst/>
              <a:ahLst/>
              <a:cxnLst/>
              <a:rect l="l" t="t" r="r" b="b"/>
              <a:pathLst>
                <a:path w="1568450">
                  <a:moveTo>
                    <a:pt x="1567840" y="0"/>
                  </a:moveTo>
                  <a:lnTo>
                    <a:pt x="0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89887" y="44348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306311" y="0"/>
                  </a:moveTo>
                  <a:lnTo>
                    <a:pt x="0" y="153174"/>
                  </a:lnTo>
                  <a:lnTo>
                    <a:pt x="306324" y="306324"/>
                  </a:lnTo>
                  <a:lnTo>
                    <a:pt x="30631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362287" y="4178513"/>
            <a:ext cx="1958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357" y="2718906"/>
            <a:ext cx="937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Configuring</a:t>
            </a:r>
            <a:r>
              <a:rPr spc="-204" dirty="0"/>
              <a:t> </a:t>
            </a:r>
            <a:r>
              <a:rPr spc="90" dirty="0"/>
              <a:t>CSRF</a:t>
            </a:r>
            <a:r>
              <a:rPr spc="-190" dirty="0"/>
              <a:t> </a:t>
            </a:r>
            <a:r>
              <a:rPr spc="40" dirty="0"/>
              <a:t>Protection</a:t>
            </a:r>
            <a:r>
              <a:rPr spc="-225" dirty="0"/>
              <a:t> </a:t>
            </a:r>
            <a:r>
              <a:rPr spc="-55" dirty="0"/>
              <a:t>in</a:t>
            </a:r>
            <a:r>
              <a:rPr spc="-195" dirty="0"/>
              <a:t> </a:t>
            </a:r>
            <a:r>
              <a:rPr spc="-10" dirty="0"/>
              <a:t>Your</a:t>
            </a:r>
            <a:r>
              <a:rPr spc="-210" dirty="0"/>
              <a:t> </a:t>
            </a:r>
            <a:r>
              <a:rPr spc="65" dirty="0"/>
              <a:t>SPA</a:t>
            </a:r>
            <a:endParaRPr spc="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8020" y="2349690"/>
            <a:ext cx="7412990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080" indent="-3175" algn="ctr">
              <a:lnSpc>
                <a:spcPts val="4900"/>
              </a:lnSpc>
              <a:spcBef>
                <a:spcPts val="980"/>
              </a:spcBef>
            </a:pPr>
            <a:r>
              <a:rPr sz="4800" spc="20" dirty="0">
                <a:solidFill>
                  <a:srgbClr val="FFFFFF"/>
                </a:solidFill>
              </a:rPr>
              <a:t>E</a:t>
            </a:r>
            <a:r>
              <a:rPr sz="4800" spc="-300" dirty="0">
                <a:solidFill>
                  <a:srgbClr val="FFFFFF"/>
                </a:solidFill>
              </a:rPr>
              <a:t>v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85" dirty="0">
                <a:solidFill>
                  <a:srgbClr val="FFFFFF"/>
                </a:solidFill>
              </a:rPr>
              <a:t>w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45" dirty="0">
                <a:solidFill>
                  <a:srgbClr val="FFFFFF"/>
                </a:solidFill>
              </a:rPr>
              <a:t>t</a:t>
            </a:r>
            <a:r>
              <a:rPr sz="4800" spc="-45" dirty="0">
                <a:solidFill>
                  <a:srgbClr val="FFFFFF"/>
                </a:solidFill>
              </a:rPr>
              <a:t>h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S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270" dirty="0">
                <a:solidFill>
                  <a:srgbClr val="FFFFFF"/>
                </a:solidFill>
              </a:rPr>
              <a:t>n</a:t>
            </a:r>
            <a:r>
              <a:rPr sz="4800" spc="65" dirty="0">
                <a:solidFill>
                  <a:srgbClr val="FFFFFF"/>
                </a:solidFill>
              </a:rPr>
              <a:t>g</a:t>
            </a:r>
            <a:r>
              <a:rPr sz="4800" spc="-200" dirty="0">
                <a:solidFill>
                  <a:srgbClr val="FFFFFF"/>
                </a:solidFill>
              </a:rPr>
              <a:t>le</a:t>
            </a:r>
            <a:r>
              <a:rPr sz="4800" spc="-330" dirty="0">
                <a:solidFill>
                  <a:srgbClr val="FFFFFF"/>
                </a:solidFill>
              </a:rPr>
              <a:t>-</a:t>
            </a:r>
            <a:r>
              <a:rPr sz="4800" spc="65" dirty="0">
                <a:solidFill>
                  <a:srgbClr val="FFFFFF"/>
                </a:solidFill>
              </a:rPr>
              <a:t>p</a:t>
            </a:r>
            <a:r>
              <a:rPr sz="4800" spc="-100" dirty="0">
                <a:solidFill>
                  <a:srgbClr val="FFFFFF"/>
                </a:solidFill>
              </a:rPr>
              <a:t>ag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90" dirty="0">
                <a:solidFill>
                  <a:srgbClr val="FFFFFF"/>
                </a:solidFill>
              </a:rPr>
              <a:t>ap</a:t>
            </a:r>
            <a:r>
              <a:rPr sz="4800" spc="65" dirty="0">
                <a:solidFill>
                  <a:srgbClr val="FFFFFF"/>
                </a:solidFill>
              </a:rPr>
              <a:t>p</a:t>
            </a:r>
            <a:r>
              <a:rPr sz="4800" spc="-114" dirty="0">
                <a:solidFill>
                  <a:srgbClr val="FFFFFF"/>
                </a:solidFill>
              </a:rPr>
              <a:t>li</a:t>
            </a:r>
            <a:r>
              <a:rPr sz="4800" spc="-130" dirty="0">
                <a:solidFill>
                  <a:srgbClr val="FFFFFF"/>
                </a:solidFill>
              </a:rPr>
              <a:t>c</a:t>
            </a:r>
            <a:r>
              <a:rPr sz="4800" spc="-27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95" dirty="0">
                <a:solidFill>
                  <a:srgbClr val="FFFFFF"/>
                </a:solidFill>
              </a:rPr>
              <a:t>io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u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il</a:t>
            </a:r>
            <a:r>
              <a:rPr sz="4800" spc="-125" dirty="0">
                <a:solidFill>
                  <a:srgbClr val="FFFFFF"/>
                </a:solidFill>
              </a:rPr>
              <a:t>l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165" dirty="0">
                <a:solidFill>
                  <a:srgbClr val="FFFFFF"/>
                </a:solidFill>
              </a:rPr>
              <a:t>ee</a:t>
            </a:r>
            <a:r>
              <a:rPr sz="4800" spc="125" dirty="0">
                <a:solidFill>
                  <a:srgbClr val="FFFFFF"/>
                </a:solidFill>
              </a:rPr>
              <a:t>d  </a:t>
            </a:r>
            <a:r>
              <a:rPr sz="4800" spc="15" dirty="0">
                <a:solidFill>
                  <a:srgbClr val="FFFFFF"/>
                </a:solidFill>
              </a:rPr>
              <a:t>CSR</a:t>
            </a:r>
            <a:r>
              <a:rPr sz="4800" spc="105" dirty="0">
                <a:solidFill>
                  <a:srgbClr val="FFFFFF"/>
                </a:solidFill>
              </a:rPr>
              <a:t>F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60" dirty="0">
                <a:solidFill>
                  <a:srgbClr val="FFFFFF"/>
                </a:solidFill>
              </a:rPr>
              <a:t>p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5" dirty="0">
                <a:solidFill>
                  <a:srgbClr val="FFFFFF"/>
                </a:solidFill>
              </a:rPr>
              <a:t>o</a:t>
            </a:r>
            <a:r>
              <a:rPr sz="4800" spc="-11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175" dirty="0">
                <a:solidFill>
                  <a:srgbClr val="FFFFFF"/>
                </a:solidFill>
              </a:rPr>
              <a:t>t</a:t>
            </a:r>
            <a:r>
              <a:rPr sz="4800" spc="-145" dirty="0">
                <a:solidFill>
                  <a:srgbClr val="FFFFFF"/>
                </a:solidFill>
              </a:rPr>
              <a:t>i</a:t>
            </a:r>
            <a:r>
              <a:rPr sz="4800" spc="-310" dirty="0">
                <a:solidFill>
                  <a:srgbClr val="FFFFFF"/>
                </a:solidFill>
              </a:rPr>
              <a:t>on.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382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browser</a:t>
            </a:r>
            <a:r>
              <a:rPr sz="2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originating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origin</a:t>
            </a:r>
            <a:r>
              <a:rPr sz="2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cookie.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588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withHttpOnlyFalse()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3785" y="2718906"/>
            <a:ext cx="2901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Logging</a:t>
            </a:r>
            <a:r>
              <a:rPr spc="-280" dirty="0"/>
              <a:t> </a:t>
            </a:r>
            <a:r>
              <a:rPr spc="65" dirty="0"/>
              <a:t>Out</a:t>
            </a:r>
            <a:endParaRPr spc="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4715" y="3258311"/>
            <a:ext cx="1647443" cy="18577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41220" y="3060198"/>
            <a:ext cx="1704339" cy="2270760"/>
            <a:chOff x="2141220" y="3060198"/>
            <a:chExt cx="1704339" cy="2270760"/>
          </a:xfrm>
        </p:grpSpPr>
        <p:sp>
          <p:nvSpPr>
            <p:cNvPr id="4" name="object 4"/>
            <p:cNvSpPr/>
            <p:nvPr/>
          </p:nvSpPr>
          <p:spPr>
            <a:xfrm>
              <a:off x="2170176" y="3089154"/>
              <a:ext cx="1645920" cy="2212975"/>
            </a:xfrm>
            <a:custGeom>
              <a:avLst/>
              <a:gdLst/>
              <a:ahLst/>
              <a:cxnLst/>
              <a:rect l="l" t="t" r="r" b="b"/>
              <a:pathLst>
                <a:path w="1645920" h="2212975">
                  <a:moveTo>
                    <a:pt x="0" y="274320"/>
                  </a:moveTo>
                  <a:lnTo>
                    <a:pt x="4419" y="225008"/>
                  </a:lnTo>
                  <a:lnTo>
                    <a:pt x="17162" y="178597"/>
                  </a:lnTo>
                  <a:lnTo>
                    <a:pt x="37454" y="135861"/>
                  </a:lnTo>
                  <a:lnTo>
                    <a:pt x="64519" y="97575"/>
                  </a:lnTo>
                  <a:lnTo>
                    <a:pt x="97583" y="64513"/>
                  </a:lnTo>
                  <a:lnTo>
                    <a:pt x="135871" y="37450"/>
                  </a:lnTo>
                  <a:lnTo>
                    <a:pt x="178608" y="17161"/>
                  </a:lnTo>
                  <a:lnTo>
                    <a:pt x="225020" y="4419"/>
                  </a:lnTo>
                  <a:lnTo>
                    <a:pt x="274332" y="0"/>
                  </a:lnTo>
                  <a:lnTo>
                    <a:pt x="1371587" y="0"/>
                  </a:lnTo>
                  <a:lnTo>
                    <a:pt x="1420899" y="4419"/>
                  </a:lnTo>
                  <a:lnTo>
                    <a:pt x="1467311" y="17161"/>
                  </a:lnTo>
                  <a:lnTo>
                    <a:pt x="1510048" y="37450"/>
                  </a:lnTo>
                  <a:lnTo>
                    <a:pt x="1548336" y="64513"/>
                  </a:lnTo>
                  <a:lnTo>
                    <a:pt x="1581400" y="97575"/>
                  </a:lnTo>
                  <a:lnTo>
                    <a:pt x="1608465" y="135861"/>
                  </a:lnTo>
                  <a:lnTo>
                    <a:pt x="1628757" y="178597"/>
                  </a:lnTo>
                  <a:lnTo>
                    <a:pt x="1641500" y="225008"/>
                  </a:lnTo>
                  <a:lnTo>
                    <a:pt x="1645920" y="274320"/>
                  </a:lnTo>
                  <a:lnTo>
                    <a:pt x="1645920" y="1938515"/>
                  </a:lnTo>
                  <a:lnTo>
                    <a:pt x="1641500" y="1987827"/>
                  </a:lnTo>
                  <a:lnTo>
                    <a:pt x="1628757" y="2034239"/>
                  </a:lnTo>
                  <a:lnTo>
                    <a:pt x="1608465" y="2076976"/>
                  </a:lnTo>
                  <a:lnTo>
                    <a:pt x="1581400" y="2115264"/>
                  </a:lnTo>
                  <a:lnTo>
                    <a:pt x="1548336" y="2148328"/>
                  </a:lnTo>
                  <a:lnTo>
                    <a:pt x="1510048" y="2175393"/>
                  </a:lnTo>
                  <a:lnTo>
                    <a:pt x="1467311" y="2195685"/>
                  </a:lnTo>
                  <a:lnTo>
                    <a:pt x="1420899" y="2208428"/>
                  </a:lnTo>
                  <a:lnTo>
                    <a:pt x="1371587" y="2212848"/>
                  </a:lnTo>
                  <a:lnTo>
                    <a:pt x="274332" y="2212848"/>
                  </a:lnTo>
                  <a:lnTo>
                    <a:pt x="225020" y="2208428"/>
                  </a:lnTo>
                  <a:lnTo>
                    <a:pt x="178608" y="2195685"/>
                  </a:lnTo>
                  <a:lnTo>
                    <a:pt x="135871" y="2175393"/>
                  </a:lnTo>
                  <a:lnTo>
                    <a:pt x="97583" y="2148328"/>
                  </a:lnTo>
                  <a:lnTo>
                    <a:pt x="64519" y="2115264"/>
                  </a:lnTo>
                  <a:lnTo>
                    <a:pt x="37454" y="2076976"/>
                  </a:lnTo>
                  <a:lnTo>
                    <a:pt x="17162" y="2034239"/>
                  </a:lnTo>
                  <a:lnTo>
                    <a:pt x="4419" y="1987827"/>
                  </a:lnTo>
                  <a:lnTo>
                    <a:pt x="0" y="1938515"/>
                  </a:lnTo>
                  <a:lnTo>
                    <a:pt x="0" y="274320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219" y="3262883"/>
              <a:ext cx="911351" cy="9113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7564" y="4279391"/>
              <a:ext cx="771143" cy="91897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8772" y="2710708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2A9FBB"/>
                </a:solidFill>
              </a:rPr>
              <a:t>b</a:t>
            </a:r>
            <a:r>
              <a:rPr sz="2000" spc="-15" dirty="0">
                <a:solidFill>
                  <a:srgbClr val="2A9FBB"/>
                </a:solidFill>
              </a:rPr>
              <a:t>r</a:t>
            </a:r>
            <a:r>
              <a:rPr sz="2000" spc="55" dirty="0">
                <a:solidFill>
                  <a:srgbClr val="2A9FBB"/>
                </a:solidFill>
              </a:rPr>
              <a:t>o</a:t>
            </a:r>
            <a:r>
              <a:rPr sz="2000" spc="60" dirty="0">
                <a:solidFill>
                  <a:srgbClr val="2A9FBB"/>
                </a:solidFill>
              </a:rPr>
              <a:t>w</a:t>
            </a:r>
            <a:r>
              <a:rPr sz="2000" spc="-35" dirty="0">
                <a:solidFill>
                  <a:srgbClr val="2A9FBB"/>
                </a:solidFill>
              </a:rPr>
              <a:t>s</a:t>
            </a:r>
            <a:r>
              <a:rPr sz="2000" spc="-5" dirty="0">
                <a:solidFill>
                  <a:srgbClr val="2A9FBB"/>
                </a:solidFill>
              </a:rPr>
              <a:t>er</a:t>
            </a:r>
            <a:endParaRPr sz="2000"/>
          </a:p>
        </p:txBody>
      </p:sp>
      <p:grpSp>
        <p:nvGrpSpPr>
          <p:cNvPr id="8" name="object 8"/>
          <p:cNvGrpSpPr/>
          <p:nvPr/>
        </p:nvGrpSpPr>
        <p:grpSpPr>
          <a:xfrm>
            <a:off x="6854697" y="3076696"/>
            <a:ext cx="4972050" cy="2593340"/>
            <a:chOff x="6854697" y="3076696"/>
            <a:chExt cx="4972050" cy="2593340"/>
          </a:xfrm>
        </p:grpSpPr>
        <p:sp>
          <p:nvSpPr>
            <p:cNvPr id="9" name="object 9"/>
            <p:cNvSpPr/>
            <p:nvPr/>
          </p:nvSpPr>
          <p:spPr>
            <a:xfrm>
              <a:off x="6883907" y="3105906"/>
              <a:ext cx="4913630" cy="2534920"/>
            </a:xfrm>
            <a:custGeom>
              <a:avLst/>
              <a:gdLst/>
              <a:ahLst/>
              <a:cxnLst/>
              <a:rect l="l" t="t" r="r" b="b"/>
              <a:pathLst>
                <a:path w="4913630" h="2534920">
                  <a:moveTo>
                    <a:pt x="0" y="422414"/>
                  </a:moveTo>
                  <a:lnTo>
                    <a:pt x="2841" y="373153"/>
                  </a:lnTo>
                  <a:lnTo>
                    <a:pt x="11155" y="325561"/>
                  </a:lnTo>
                  <a:lnTo>
                    <a:pt x="24625" y="279954"/>
                  </a:lnTo>
                  <a:lnTo>
                    <a:pt x="42933" y="236650"/>
                  </a:lnTo>
                  <a:lnTo>
                    <a:pt x="65762" y="195966"/>
                  </a:lnTo>
                  <a:lnTo>
                    <a:pt x="92796" y="158218"/>
                  </a:lnTo>
                  <a:lnTo>
                    <a:pt x="123718" y="123724"/>
                  </a:lnTo>
                  <a:lnTo>
                    <a:pt x="158211" y="92801"/>
                  </a:lnTo>
                  <a:lnTo>
                    <a:pt x="195957" y="65766"/>
                  </a:lnTo>
                  <a:lnTo>
                    <a:pt x="236640" y="42935"/>
                  </a:lnTo>
                  <a:lnTo>
                    <a:pt x="279943" y="24626"/>
                  </a:lnTo>
                  <a:lnTo>
                    <a:pt x="325549" y="11156"/>
                  </a:lnTo>
                  <a:lnTo>
                    <a:pt x="373140" y="2841"/>
                  </a:lnTo>
                  <a:lnTo>
                    <a:pt x="422402" y="0"/>
                  </a:lnTo>
                  <a:lnTo>
                    <a:pt x="4490974" y="0"/>
                  </a:lnTo>
                  <a:lnTo>
                    <a:pt x="4540235" y="2841"/>
                  </a:lnTo>
                  <a:lnTo>
                    <a:pt x="4587826" y="11156"/>
                  </a:lnTo>
                  <a:lnTo>
                    <a:pt x="4633432" y="24626"/>
                  </a:lnTo>
                  <a:lnTo>
                    <a:pt x="4676735" y="42935"/>
                  </a:lnTo>
                  <a:lnTo>
                    <a:pt x="4717418" y="65766"/>
                  </a:lnTo>
                  <a:lnTo>
                    <a:pt x="4755164" y="92801"/>
                  </a:lnTo>
                  <a:lnTo>
                    <a:pt x="4789657" y="123724"/>
                  </a:lnTo>
                  <a:lnTo>
                    <a:pt x="4820579" y="158218"/>
                  </a:lnTo>
                  <a:lnTo>
                    <a:pt x="4847613" y="195966"/>
                  </a:lnTo>
                  <a:lnTo>
                    <a:pt x="4870442" y="236650"/>
                  </a:lnTo>
                  <a:lnTo>
                    <a:pt x="4888750" y="279954"/>
                  </a:lnTo>
                  <a:lnTo>
                    <a:pt x="4902220" y="325561"/>
                  </a:lnTo>
                  <a:lnTo>
                    <a:pt x="4910534" y="373153"/>
                  </a:lnTo>
                  <a:lnTo>
                    <a:pt x="4913376" y="422414"/>
                  </a:lnTo>
                  <a:lnTo>
                    <a:pt x="4913376" y="2112010"/>
                  </a:lnTo>
                  <a:lnTo>
                    <a:pt x="4910534" y="2161271"/>
                  </a:lnTo>
                  <a:lnTo>
                    <a:pt x="4902220" y="2208862"/>
                  </a:lnTo>
                  <a:lnTo>
                    <a:pt x="4888750" y="2254468"/>
                  </a:lnTo>
                  <a:lnTo>
                    <a:pt x="4870442" y="2297771"/>
                  </a:lnTo>
                  <a:lnTo>
                    <a:pt x="4847613" y="2338454"/>
                  </a:lnTo>
                  <a:lnTo>
                    <a:pt x="4820579" y="2376200"/>
                  </a:lnTo>
                  <a:lnTo>
                    <a:pt x="4789657" y="2410693"/>
                  </a:lnTo>
                  <a:lnTo>
                    <a:pt x="4755164" y="2441615"/>
                  </a:lnTo>
                  <a:lnTo>
                    <a:pt x="4717418" y="2468649"/>
                  </a:lnTo>
                  <a:lnTo>
                    <a:pt x="4676735" y="2491478"/>
                  </a:lnTo>
                  <a:lnTo>
                    <a:pt x="4633432" y="2509786"/>
                  </a:lnTo>
                  <a:lnTo>
                    <a:pt x="4587826" y="2523256"/>
                  </a:lnTo>
                  <a:lnTo>
                    <a:pt x="4540235" y="2531570"/>
                  </a:lnTo>
                  <a:lnTo>
                    <a:pt x="4490974" y="2534412"/>
                  </a:lnTo>
                  <a:lnTo>
                    <a:pt x="422402" y="2534412"/>
                  </a:lnTo>
                  <a:lnTo>
                    <a:pt x="373140" y="2531570"/>
                  </a:lnTo>
                  <a:lnTo>
                    <a:pt x="325549" y="2523256"/>
                  </a:lnTo>
                  <a:lnTo>
                    <a:pt x="279943" y="2509786"/>
                  </a:lnTo>
                  <a:lnTo>
                    <a:pt x="236640" y="2491478"/>
                  </a:lnTo>
                  <a:lnTo>
                    <a:pt x="195957" y="2468649"/>
                  </a:lnTo>
                  <a:lnTo>
                    <a:pt x="158211" y="2441615"/>
                  </a:lnTo>
                  <a:lnTo>
                    <a:pt x="123718" y="2410693"/>
                  </a:lnTo>
                  <a:lnTo>
                    <a:pt x="92796" y="2376200"/>
                  </a:lnTo>
                  <a:lnTo>
                    <a:pt x="65762" y="2338454"/>
                  </a:lnTo>
                  <a:lnTo>
                    <a:pt x="42933" y="2297771"/>
                  </a:lnTo>
                  <a:lnTo>
                    <a:pt x="24625" y="2254468"/>
                  </a:lnTo>
                  <a:lnTo>
                    <a:pt x="11155" y="2208862"/>
                  </a:lnTo>
                  <a:lnTo>
                    <a:pt x="2841" y="2161271"/>
                  </a:lnTo>
                  <a:lnTo>
                    <a:pt x="0" y="2112010"/>
                  </a:lnTo>
                  <a:lnTo>
                    <a:pt x="0" y="422414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78467" y="4119373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2" y="0"/>
                  </a:moveTo>
                  <a:lnTo>
                    <a:pt x="158496" y="0"/>
                  </a:lnTo>
                  <a:lnTo>
                    <a:pt x="108401" y="8079"/>
                  </a:lnTo>
                  <a:lnTo>
                    <a:pt x="64893" y="30578"/>
                  </a:lnTo>
                  <a:lnTo>
                    <a:pt x="30582" y="64887"/>
                  </a:lnTo>
                  <a:lnTo>
                    <a:pt x="8080" y="108396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0" y="842574"/>
                  </a:lnTo>
                  <a:lnTo>
                    <a:pt x="30582" y="886082"/>
                  </a:lnTo>
                  <a:lnTo>
                    <a:pt x="64893" y="920393"/>
                  </a:lnTo>
                  <a:lnTo>
                    <a:pt x="108401" y="942895"/>
                  </a:lnTo>
                  <a:lnTo>
                    <a:pt x="158496" y="950976"/>
                  </a:lnTo>
                  <a:lnTo>
                    <a:pt x="2366772" y="950976"/>
                  </a:lnTo>
                  <a:lnTo>
                    <a:pt x="2416871" y="942895"/>
                  </a:lnTo>
                  <a:lnTo>
                    <a:pt x="2460380" y="920393"/>
                  </a:lnTo>
                  <a:lnTo>
                    <a:pt x="2494689" y="886082"/>
                  </a:lnTo>
                  <a:lnTo>
                    <a:pt x="2517188" y="842574"/>
                  </a:lnTo>
                  <a:lnTo>
                    <a:pt x="2525268" y="792480"/>
                  </a:lnTo>
                  <a:lnTo>
                    <a:pt x="2525268" y="158496"/>
                  </a:lnTo>
                  <a:lnTo>
                    <a:pt x="2517188" y="108396"/>
                  </a:lnTo>
                  <a:lnTo>
                    <a:pt x="2494689" y="64887"/>
                  </a:lnTo>
                  <a:lnTo>
                    <a:pt x="2460380" y="30578"/>
                  </a:lnTo>
                  <a:lnTo>
                    <a:pt x="2416871" y="8079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302065" y="4436209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46364" y="3584384"/>
            <a:ext cx="582295" cy="1759585"/>
            <a:chOff x="8246364" y="3584384"/>
            <a:chExt cx="582295" cy="1759585"/>
          </a:xfrm>
        </p:grpSpPr>
        <p:sp>
          <p:nvSpPr>
            <p:cNvPr id="13" name="object 13"/>
            <p:cNvSpPr/>
            <p:nvPr/>
          </p:nvSpPr>
          <p:spPr>
            <a:xfrm>
              <a:off x="82463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815578" y="3597401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29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765162" y="3497634"/>
            <a:ext cx="1056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6985" y="3293854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5534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46264" y="3938017"/>
            <a:ext cx="725805" cy="1355090"/>
            <a:chOff x="7446264" y="3938017"/>
            <a:chExt cx="725805" cy="1355090"/>
          </a:xfrm>
        </p:grpSpPr>
        <p:sp>
          <p:nvSpPr>
            <p:cNvPr id="18" name="object 18"/>
            <p:cNvSpPr/>
            <p:nvPr/>
          </p:nvSpPr>
          <p:spPr>
            <a:xfrm>
              <a:off x="7854696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462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22613" y="3368954"/>
            <a:ext cx="2593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cryptoportfolio.com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06417" y="3709401"/>
            <a:ext cx="2245995" cy="306705"/>
            <a:chOff x="4106417" y="3709401"/>
            <a:chExt cx="2245995" cy="306705"/>
          </a:xfrm>
        </p:grpSpPr>
        <p:sp>
          <p:nvSpPr>
            <p:cNvPr id="22" name="object 22"/>
            <p:cNvSpPr/>
            <p:nvPr/>
          </p:nvSpPr>
          <p:spPr>
            <a:xfrm>
              <a:off x="4106417" y="3862577"/>
              <a:ext cx="1990725" cy="0"/>
            </a:xfrm>
            <a:custGeom>
              <a:avLst/>
              <a:gdLst/>
              <a:ahLst/>
              <a:cxnLst/>
              <a:rect l="l" t="t" r="r" b="b"/>
              <a:pathLst>
                <a:path w="1990725">
                  <a:moveTo>
                    <a:pt x="0" y="0"/>
                  </a:moveTo>
                  <a:lnTo>
                    <a:pt x="1990623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45983" y="3709401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4715" y="3258311"/>
            <a:ext cx="1647443" cy="18577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41220" y="3060198"/>
            <a:ext cx="1704339" cy="2270760"/>
            <a:chOff x="2141220" y="3060198"/>
            <a:chExt cx="1704339" cy="2270760"/>
          </a:xfrm>
        </p:grpSpPr>
        <p:sp>
          <p:nvSpPr>
            <p:cNvPr id="4" name="object 4"/>
            <p:cNvSpPr/>
            <p:nvPr/>
          </p:nvSpPr>
          <p:spPr>
            <a:xfrm>
              <a:off x="2170176" y="3089154"/>
              <a:ext cx="1645920" cy="2212975"/>
            </a:xfrm>
            <a:custGeom>
              <a:avLst/>
              <a:gdLst/>
              <a:ahLst/>
              <a:cxnLst/>
              <a:rect l="l" t="t" r="r" b="b"/>
              <a:pathLst>
                <a:path w="1645920" h="2212975">
                  <a:moveTo>
                    <a:pt x="0" y="274320"/>
                  </a:moveTo>
                  <a:lnTo>
                    <a:pt x="4419" y="225008"/>
                  </a:lnTo>
                  <a:lnTo>
                    <a:pt x="17162" y="178597"/>
                  </a:lnTo>
                  <a:lnTo>
                    <a:pt x="37454" y="135861"/>
                  </a:lnTo>
                  <a:lnTo>
                    <a:pt x="64519" y="97575"/>
                  </a:lnTo>
                  <a:lnTo>
                    <a:pt x="97583" y="64513"/>
                  </a:lnTo>
                  <a:lnTo>
                    <a:pt x="135871" y="37450"/>
                  </a:lnTo>
                  <a:lnTo>
                    <a:pt x="178608" y="17161"/>
                  </a:lnTo>
                  <a:lnTo>
                    <a:pt x="225020" y="4419"/>
                  </a:lnTo>
                  <a:lnTo>
                    <a:pt x="274332" y="0"/>
                  </a:lnTo>
                  <a:lnTo>
                    <a:pt x="1371587" y="0"/>
                  </a:lnTo>
                  <a:lnTo>
                    <a:pt x="1420899" y="4419"/>
                  </a:lnTo>
                  <a:lnTo>
                    <a:pt x="1467311" y="17161"/>
                  </a:lnTo>
                  <a:lnTo>
                    <a:pt x="1510048" y="37450"/>
                  </a:lnTo>
                  <a:lnTo>
                    <a:pt x="1548336" y="64513"/>
                  </a:lnTo>
                  <a:lnTo>
                    <a:pt x="1581400" y="97575"/>
                  </a:lnTo>
                  <a:lnTo>
                    <a:pt x="1608465" y="135861"/>
                  </a:lnTo>
                  <a:lnTo>
                    <a:pt x="1628757" y="178597"/>
                  </a:lnTo>
                  <a:lnTo>
                    <a:pt x="1641500" y="225008"/>
                  </a:lnTo>
                  <a:lnTo>
                    <a:pt x="1645920" y="274320"/>
                  </a:lnTo>
                  <a:lnTo>
                    <a:pt x="1645920" y="1938515"/>
                  </a:lnTo>
                  <a:lnTo>
                    <a:pt x="1641500" y="1987827"/>
                  </a:lnTo>
                  <a:lnTo>
                    <a:pt x="1628757" y="2034239"/>
                  </a:lnTo>
                  <a:lnTo>
                    <a:pt x="1608465" y="2076976"/>
                  </a:lnTo>
                  <a:lnTo>
                    <a:pt x="1581400" y="2115264"/>
                  </a:lnTo>
                  <a:lnTo>
                    <a:pt x="1548336" y="2148328"/>
                  </a:lnTo>
                  <a:lnTo>
                    <a:pt x="1510048" y="2175393"/>
                  </a:lnTo>
                  <a:lnTo>
                    <a:pt x="1467311" y="2195685"/>
                  </a:lnTo>
                  <a:lnTo>
                    <a:pt x="1420899" y="2208428"/>
                  </a:lnTo>
                  <a:lnTo>
                    <a:pt x="1371587" y="2212848"/>
                  </a:lnTo>
                  <a:lnTo>
                    <a:pt x="274332" y="2212848"/>
                  </a:lnTo>
                  <a:lnTo>
                    <a:pt x="225020" y="2208428"/>
                  </a:lnTo>
                  <a:lnTo>
                    <a:pt x="178608" y="2195685"/>
                  </a:lnTo>
                  <a:lnTo>
                    <a:pt x="135871" y="2175393"/>
                  </a:lnTo>
                  <a:lnTo>
                    <a:pt x="97583" y="2148328"/>
                  </a:lnTo>
                  <a:lnTo>
                    <a:pt x="64519" y="2115264"/>
                  </a:lnTo>
                  <a:lnTo>
                    <a:pt x="37454" y="2076976"/>
                  </a:lnTo>
                  <a:lnTo>
                    <a:pt x="17162" y="2034239"/>
                  </a:lnTo>
                  <a:lnTo>
                    <a:pt x="4419" y="1987827"/>
                  </a:lnTo>
                  <a:lnTo>
                    <a:pt x="0" y="1938515"/>
                  </a:lnTo>
                  <a:lnTo>
                    <a:pt x="0" y="274320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396" y="4195572"/>
              <a:ext cx="1292351" cy="9006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8772" y="2710708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2A9FBB"/>
                </a:solidFill>
              </a:rPr>
              <a:t>b</a:t>
            </a:r>
            <a:r>
              <a:rPr sz="2000" spc="-15" dirty="0">
                <a:solidFill>
                  <a:srgbClr val="2A9FBB"/>
                </a:solidFill>
              </a:rPr>
              <a:t>r</a:t>
            </a:r>
            <a:r>
              <a:rPr sz="2000" spc="55" dirty="0">
                <a:solidFill>
                  <a:srgbClr val="2A9FBB"/>
                </a:solidFill>
              </a:rPr>
              <a:t>o</a:t>
            </a:r>
            <a:r>
              <a:rPr sz="2000" spc="60" dirty="0">
                <a:solidFill>
                  <a:srgbClr val="2A9FBB"/>
                </a:solidFill>
              </a:rPr>
              <a:t>w</a:t>
            </a:r>
            <a:r>
              <a:rPr sz="2000" spc="-35" dirty="0">
                <a:solidFill>
                  <a:srgbClr val="2A9FBB"/>
                </a:solidFill>
              </a:rPr>
              <a:t>s</a:t>
            </a:r>
            <a:r>
              <a:rPr sz="2000" spc="-5" dirty="0">
                <a:solidFill>
                  <a:srgbClr val="2A9FBB"/>
                </a:solidFill>
              </a:rPr>
              <a:t>er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6854697" y="3076696"/>
            <a:ext cx="4972050" cy="2593340"/>
            <a:chOff x="6854697" y="3076696"/>
            <a:chExt cx="4972050" cy="2593340"/>
          </a:xfrm>
        </p:grpSpPr>
        <p:sp>
          <p:nvSpPr>
            <p:cNvPr id="8" name="object 8"/>
            <p:cNvSpPr/>
            <p:nvPr/>
          </p:nvSpPr>
          <p:spPr>
            <a:xfrm>
              <a:off x="6883907" y="3105906"/>
              <a:ext cx="4913630" cy="2534920"/>
            </a:xfrm>
            <a:custGeom>
              <a:avLst/>
              <a:gdLst/>
              <a:ahLst/>
              <a:cxnLst/>
              <a:rect l="l" t="t" r="r" b="b"/>
              <a:pathLst>
                <a:path w="4913630" h="2534920">
                  <a:moveTo>
                    <a:pt x="0" y="422414"/>
                  </a:moveTo>
                  <a:lnTo>
                    <a:pt x="2841" y="373153"/>
                  </a:lnTo>
                  <a:lnTo>
                    <a:pt x="11155" y="325561"/>
                  </a:lnTo>
                  <a:lnTo>
                    <a:pt x="24625" y="279954"/>
                  </a:lnTo>
                  <a:lnTo>
                    <a:pt x="42933" y="236650"/>
                  </a:lnTo>
                  <a:lnTo>
                    <a:pt x="65762" y="195966"/>
                  </a:lnTo>
                  <a:lnTo>
                    <a:pt x="92796" y="158218"/>
                  </a:lnTo>
                  <a:lnTo>
                    <a:pt x="123718" y="123724"/>
                  </a:lnTo>
                  <a:lnTo>
                    <a:pt x="158211" y="92801"/>
                  </a:lnTo>
                  <a:lnTo>
                    <a:pt x="195957" y="65766"/>
                  </a:lnTo>
                  <a:lnTo>
                    <a:pt x="236640" y="42935"/>
                  </a:lnTo>
                  <a:lnTo>
                    <a:pt x="279943" y="24626"/>
                  </a:lnTo>
                  <a:lnTo>
                    <a:pt x="325549" y="11156"/>
                  </a:lnTo>
                  <a:lnTo>
                    <a:pt x="373140" y="2841"/>
                  </a:lnTo>
                  <a:lnTo>
                    <a:pt x="422402" y="0"/>
                  </a:lnTo>
                  <a:lnTo>
                    <a:pt x="4490974" y="0"/>
                  </a:lnTo>
                  <a:lnTo>
                    <a:pt x="4540235" y="2841"/>
                  </a:lnTo>
                  <a:lnTo>
                    <a:pt x="4587826" y="11156"/>
                  </a:lnTo>
                  <a:lnTo>
                    <a:pt x="4633432" y="24626"/>
                  </a:lnTo>
                  <a:lnTo>
                    <a:pt x="4676735" y="42935"/>
                  </a:lnTo>
                  <a:lnTo>
                    <a:pt x="4717418" y="65766"/>
                  </a:lnTo>
                  <a:lnTo>
                    <a:pt x="4755164" y="92801"/>
                  </a:lnTo>
                  <a:lnTo>
                    <a:pt x="4789657" y="123724"/>
                  </a:lnTo>
                  <a:lnTo>
                    <a:pt x="4820579" y="158218"/>
                  </a:lnTo>
                  <a:lnTo>
                    <a:pt x="4847613" y="195966"/>
                  </a:lnTo>
                  <a:lnTo>
                    <a:pt x="4870442" y="236650"/>
                  </a:lnTo>
                  <a:lnTo>
                    <a:pt x="4888750" y="279954"/>
                  </a:lnTo>
                  <a:lnTo>
                    <a:pt x="4902220" y="325561"/>
                  </a:lnTo>
                  <a:lnTo>
                    <a:pt x="4910534" y="373153"/>
                  </a:lnTo>
                  <a:lnTo>
                    <a:pt x="4913376" y="422414"/>
                  </a:lnTo>
                  <a:lnTo>
                    <a:pt x="4913376" y="2112010"/>
                  </a:lnTo>
                  <a:lnTo>
                    <a:pt x="4910534" y="2161271"/>
                  </a:lnTo>
                  <a:lnTo>
                    <a:pt x="4902220" y="2208862"/>
                  </a:lnTo>
                  <a:lnTo>
                    <a:pt x="4888750" y="2254468"/>
                  </a:lnTo>
                  <a:lnTo>
                    <a:pt x="4870442" y="2297771"/>
                  </a:lnTo>
                  <a:lnTo>
                    <a:pt x="4847613" y="2338454"/>
                  </a:lnTo>
                  <a:lnTo>
                    <a:pt x="4820579" y="2376200"/>
                  </a:lnTo>
                  <a:lnTo>
                    <a:pt x="4789657" y="2410693"/>
                  </a:lnTo>
                  <a:lnTo>
                    <a:pt x="4755164" y="2441615"/>
                  </a:lnTo>
                  <a:lnTo>
                    <a:pt x="4717418" y="2468649"/>
                  </a:lnTo>
                  <a:lnTo>
                    <a:pt x="4676735" y="2491478"/>
                  </a:lnTo>
                  <a:lnTo>
                    <a:pt x="4633432" y="2509786"/>
                  </a:lnTo>
                  <a:lnTo>
                    <a:pt x="4587826" y="2523256"/>
                  </a:lnTo>
                  <a:lnTo>
                    <a:pt x="4540235" y="2531570"/>
                  </a:lnTo>
                  <a:lnTo>
                    <a:pt x="4490974" y="2534412"/>
                  </a:lnTo>
                  <a:lnTo>
                    <a:pt x="422402" y="2534412"/>
                  </a:lnTo>
                  <a:lnTo>
                    <a:pt x="373140" y="2531570"/>
                  </a:lnTo>
                  <a:lnTo>
                    <a:pt x="325549" y="2523256"/>
                  </a:lnTo>
                  <a:lnTo>
                    <a:pt x="279943" y="2509786"/>
                  </a:lnTo>
                  <a:lnTo>
                    <a:pt x="236640" y="2491478"/>
                  </a:lnTo>
                  <a:lnTo>
                    <a:pt x="195957" y="2468649"/>
                  </a:lnTo>
                  <a:lnTo>
                    <a:pt x="158211" y="2441615"/>
                  </a:lnTo>
                  <a:lnTo>
                    <a:pt x="123718" y="2410693"/>
                  </a:lnTo>
                  <a:lnTo>
                    <a:pt x="92796" y="2376200"/>
                  </a:lnTo>
                  <a:lnTo>
                    <a:pt x="65762" y="2338454"/>
                  </a:lnTo>
                  <a:lnTo>
                    <a:pt x="42933" y="2297771"/>
                  </a:lnTo>
                  <a:lnTo>
                    <a:pt x="24625" y="2254468"/>
                  </a:lnTo>
                  <a:lnTo>
                    <a:pt x="11155" y="2208862"/>
                  </a:lnTo>
                  <a:lnTo>
                    <a:pt x="2841" y="2161271"/>
                  </a:lnTo>
                  <a:lnTo>
                    <a:pt x="0" y="2112010"/>
                  </a:lnTo>
                  <a:lnTo>
                    <a:pt x="0" y="422414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78467" y="4119373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2" y="0"/>
                  </a:moveTo>
                  <a:lnTo>
                    <a:pt x="158496" y="0"/>
                  </a:lnTo>
                  <a:lnTo>
                    <a:pt x="108401" y="8079"/>
                  </a:lnTo>
                  <a:lnTo>
                    <a:pt x="64893" y="30578"/>
                  </a:lnTo>
                  <a:lnTo>
                    <a:pt x="30582" y="64887"/>
                  </a:lnTo>
                  <a:lnTo>
                    <a:pt x="8080" y="108396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0" y="842574"/>
                  </a:lnTo>
                  <a:lnTo>
                    <a:pt x="30582" y="886082"/>
                  </a:lnTo>
                  <a:lnTo>
                    <a:pt x="64893" y="920393"/>
                  </a:lnTo>
                  <a:lnTo>
                    <a:pt x="108401" y="942895"/>
                  </a:lnTo>
                  <a:lnTo>
                    <a:pt x="158496" y="950976"/>
                  </a:lnTo>
                  <a:lnTo>
                    <a:pt x="2366772" y="950976"/>
                  </a:lnTo>
                  <a:lnTo>
                    <a:pt x="2416871" y="942895"/>
                  </a:lnTo>
                  <a:lnTo>
                    <a:pt x="2460380" y="920393"/>
                  </a:lnTo>
                  <a:lnTo>
                    <a:pt x="2494689" y="886082"/>
                  </a:lnTo>
                  <a:lnTo>
                    <a:pt x="2517188" y="842574"/>
                  </a:lnTo>
                  <a:lnTo>
                    <a:pt x="2525268" y="792480"/>
                  </a:lnTo>
                  <a:lnTo>
                    <a:pt x="2525268" y="158496"/>
                  </a:lnTo>
                  <a:lnTo>
                    <a:pt x="2517188" y="108396"/>
                  </a:lnTo>
                  <a:lnTo>
                    <a:pt x="2494689" y="64887"/>
                  </a:lnTo>
                  <a:lnTo>
                    <a:pt x="2460380" y="30578"/>
                  </a:lnTo>
                  <a:lnTo>
                    <a:pt x="2416871" y="8079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302065" y="4436209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46364" y="3584384"/>
            <a:ext cx="582295" cy="1759585"/>
            <a:chOff x="8246364" y="3584384"/>
            <a:chExt cx="582295" cy="1759585"/>
          </a:xfrm>
        </p:grpSpPr>
        <p:sp>
          <p:nvSpPr>
            <p:cNvPr id="12" name="object 12"/>
            <p:cNvSpPr/>
            <p:nvPr/>
          </p:nvSpPr>
          <p:spPr>
            <a:xfrm>
              <a:off x="82463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15578" y="3597401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29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765162" y="3497634"/>
            <a:ext cx="1056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6985" y="3293854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5534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46264" y="3938017"/>
            <a:ext cx="725805" cy="1355090"/>
            <a:chOff x="7446264" y="3938017"/>
            <a:chExt cx="725805" cy="1355090"/>
          </a:xfrm>
        </p:grpSpPr>
        <p:sp>
          <p:nvSpPr>
            <p:cNvPr id="17" name="object 17"/>
            <p:cNvSpPr/>
            <p:nvPr/>
          </p:nvSpPr>
          <p:spPr>
            <a:xfrm>
              <a:off x="7854696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462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022613" y="3368954"/>
            <a:ext cx="2593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cryptoportfolio.com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06417" y="3709401"/>
            <a:ext cx="2245995" cy="306705"/>
            <a:chOff x="4106417" y="3709401"/>
            <a:chExt cx="2245995" cy="306705"/>
          </a:xfrm>
        </p:grpSpPr>
        <p:sp>
          <p:nvSpPr>
            <p:cNvPr id="21" name="object 21"/>
            <p:cNvSpPr/>
            <p:nvPr/>
          </p:nvSpPr>
          <p:spPr>
            <a:xfrm>
              <a:off x="4106417" y="3862577"/>
              <a:ext cx="1990725" cy="0"/>
            </a:xfrm>
            <a:custGeom>
              <a:avLst/>
              <a:gdLst/>
              <a:ahLst/>
              <a:cxnLst/>
              <a:rect l="l" t="t" r="r" b="b"/>
              <a:pathLst>
                <a:path w="1990725">
                  <a:moveTo>
                    <a:pt x="0" y="0"/>
                  </a:moveTo>
                  <a:lnTo>
                    <a:pt x="1990623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45983" y="3709401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389887" y="4434826"/>
            <a:ext cx="1823720" cy="306705"/>
            <a:chOff x="4389887" y="4434826"/>
            <a:chExt cx="1823720" cy="306705"/>
          </a:xfrm>
        </p:grpSpPr>
        <p:sp>
          <p:nvSpPr>
            <p:cNvPr id="24" name="object 24"/>
            <p:cNvSpPr/>
            <p:nvPr/>
          </p:nvSpPr>
          <p:spPr>
            <a:xfrm>
              <a:off x="4645157" y="4588002"/>
              <a:ext cx="1568450" cy="0"/>
            </a:xfrm>
            <a:custGeom>
              <a:avLst/>
              <a:gdLst/>
              <a:ahLst/>
              <a:cxnLst/>
              <a:rect l="l" t="t" r="r" b="b"/>
              <a:pathLst>
                <a:path w="1568450">
                  <a:moveTo>
                    <a:pt x="1567840" y="0"/>
                  </a:moveTo>
                  <a:lnTo>
                    <a:pt x="0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89887" y="44348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306311" y="0"/>
                  </a:moveTo>
                  <a:lnTo>
                    <a:pt x="0" y="153174"/>
                  </a:lnTo>
                  <a:lnTo>
                    <a:pt x="306324" y="306324"/>
                  </a:lnTo>
                  <a:lnTo>
                    <a:pt x="30631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362287" y="4178513"/>
            <a:ext cx="1958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489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Authenticating</a:t>
            </a:r>
            <a:r>
              <a:rPr spc="-229" dirty="0"/>
              <a:t> </a:t>
            </a:r>
            <a:r>
              <a:rPr spc="-50" dirty="0"/>
              <a:t>via</a:t>
            </a:r>
            <a:r>
              <a:rPr spc="-185" dirty="0"/>
              <a:t> </a:t>
            </a:r>
            <a:r>
              <a:rPr spc="-70" dirty="0"/>
              <a:t>an</a:t>
            </a:r>
            <a:r>
              <a:rPr spc="-210" dirty="0"/>
              <a:t> </a:t>
            </a:r>
            <a:r>
              <a:rPr spc="-30" dirty="0"/>
              <a:t>External</a:t>
            </a:r>
            <a:r>
              <a:rPr spc="-210" dirty="0"/>
              <a:t> </a:t>
            </a:r>
            <a:r>
              <a:rPr spc="70" dirty="0"/>
              <a:t>Login</a:t>
            </a:r>
            <a:r>
              <a:rPr spc="-210" dirty="0"/>
              <a:t> </a:t>
            </a:r>
            <a:r>
              <a:rPr spc="60" dirty="0"/>
              <a:t>Page</a:t>
            </a:r>
            <a:endParaRPr spc="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28600"/>
            <a:ext cx="10475595" cy="60921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452730"/>
            <a:ext cx="62299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learned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setup 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 Spring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Boot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accommodate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SPA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end.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5338" y="1916483"/>
            <a:ext cx="196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FFFFFF"/>
                </a:solidFill>
              </a:rPr>
              <a:t>Wrap</a:t>
            </a:r>
            <a:r>
              <a:rPr spc="-300" dirty="0">
                <a:solidFill>
                  <a:srgbClr val="FFFFFF"/>
                </a:solidFill>
              </a:rPr>
              <a:t> </a:t>
            </a:r>
            <a:r>
              <a:rPr spc="30" dirty="0">
                <a:solidFill>
                  <a:srgbClr val="FFFFFF"/>
                </a:solidFill>
              </a:rPr>
              <a:t>up</a:t>
            </a:r>
            <a:endParaRPr spc="3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8999" y="2349690"/>
            <a:ext cx="7684134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980"/>
              </a:spcBef>
            </a:pPr>
            <a:r>
              <a:rPr sz="4800" spc="-200" dirty="0">
                <a:solidFill>
                  <a:srgbClr val="FFFFFF"/>
                </a:solidFill>
              </a:rPr>
              <a:t>Spr</a:t>
            </a:r>
            <a:r>
              <a:rPr sz="4800" spc="-145" dirty="0">
                <a:solidFill>
                  <a:srgbClr val="FFFFFF"/>
                </a:solidFill>
              </a:rPr>
              <a:t>i</a:t>
            </a:r>
            <a:r>
              <a:rPr sz="4800" spc="-75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505" dirty="0">
                <a:solidFill>
                  <a:srgbClr val="FFFFFF"/>
                </a:solidFill>
              </a:rPr>
              <a:t> </a:t>
            </a:r>
            <a:r>
              <a:rPr sz="4800" spc="-260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54" dirty="0">
                <a:solidFill>
                  <a:srgbClr val="FFFFFF"/>
                </a:solidFill>
              </a:rPr>
              <a:t>ur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114" dirty="0">
                <a:solidFill>
                  <a:srgbClr val="FFFFFF"/>
                </a:solidFill>
              </a:rPr>
              <a:t>t</a:t>
            </a:r>
            <a:r>
              <a:rPr sz="4800" spc="5" dirty="0">
                <a:solidFill>
                  <a:srgbClr val="FFFFFF"/>
                </a:solidFill>
              </a:rPr>
              <a:t>y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50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65" dirty="0">
                <a:solidFill>
                  <a:srgbClr val="FFFFFF"/>
                </a:solidFill>
              </a:rPr>
              <a:t>b</a:t>
            </a:r>
            <a:r>
              <a:rPr sz="4800" spc="-50" dirty="0">
                <a:solidFill>
                  <a:srgbClr val="FFFFFF"/>
                </a:solidFill>
              </a:rPr>
              <a:t>a</a:t>
            </a:r>
            <a:r>
              <a:rPr sz="4800" spc="-65" dirty="0">
                <a:solidFill>
                  <a:srgbClr val="FFFFFF"/>
                </a:solidFill>
              </a:rPr>
              <a:t>c</a:t>
            </a:r>
            <a:r>
              <a:rPr sz="4800" spc="-385" dirty="0">
                <a:solidFill>
                  <a:srgbClr val="FFFFFF"/>
                </a:solidFill>
              </a:rPr>
              <a:t>k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-105" dirty="0">
                <a:solidFill>
                  <a:srgbClr val="FFFFFF"/>
                </a:solidFill>
              </a:rPr>
              <a:t>f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-114" dirty="0">
                <a:solidFill>
                  <a:srgbClr val="FFFFFF"/>
                </a:solidFill>
              </a:rPr>
              <a:t>r  </a:t>
            </a:r>
            <a:r>
              <a:rPr sz="4800" spc="-320" dirty="0">
                <a:solidFill>
                  <a:srgbClr val="FFFFFF"/>
                </a:solidFill>
              </a:rPr>
              <a:t>S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270" dirty="0">
                <a:solidFill>
                  <a:srgbClr val="FFFFFF"/>
                </a:solidFill>
              </a:rPr>
              <a:t>n</a:t>
            </a:r>
            <a:r>
              <a:rPr sz="4800" spc="65" dirty="0">
                <a:solidFill>
                  <a:srgbClr val="FFFFFF"/>
                </a:solidFill>
              </a:rPr>
              <a:t>g</a:t>
            </a:r>
            <a:r>
              <a:rPr sz="4800" spc="-200" dirty="0">
                <a:solidFill>
                  <a:srgbClr val="FFFFFF"/>
                </a:solidFill>
              </a:rPr>
              <a:t>le</a:t>
            </a:r>
            <a:r>
              <a:rPr sz="4800" spc="-330" dirty="0">
                <a:solidFill>
                  <a:srgbClr val="FFFFFF"/>
                </a:solidFill>
              </a:rPr>
              <a:t>-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509" dirty="0">
                <a:solidFill>
                  <a:srgbClr val="FFFFFF"/>
                </a:solidFill>
              </a:rPr>
              <a:t> </a:t>
            </a:r>
            <a:r>
              <a:rPr sz="4800" spc="-90" dirty="0">
                <a:solidFill>
                  <a:srgbClr val="FFFFFF"/>
                </a:solidFill>
              </a:rPr>
              <a:t>ap</a:t>
            </a:r>
            <a:r>
              <a:rPr sz="4800" spc="65" dirty="0">
                <a:solidFill>
                  <a:srgbClr val="FFFFFF"/>
                </a:solidFill>
              </a:rPr>
              <a:t>p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45" dirty="0">
                <a:solidFill>
                  <a:srgbClr val="FFFFFF"/>
                </a:solidFill>
              </a:rPr>
              <a:t>i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27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95" dirty="0">
                <a:solidFill>
                  <a:srgbClr val="FFFFFF"/>
                </a:solidFill>
              </a:rPr>
              <a:t>io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-645" dirty="0">
                <a:solidFill>
                  <a:srgbClr val="FFFFFF"/>
                </a:solidFill>
              </a:rPr>
              <a:t>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1176" y="3214144"/>
            <a:ext cx="2284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EF5A28"/>
                </a:solidFill>
              </a:rPr>
              <a:t>Same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-45" dirty="0">
                <a:solidFill>
                  <a:srgbClr val="EF5A28"/>
                </a:solidFill>
              </a:rPr>
              <a:t>as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origin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5751321" y="1584711"/>
            <a:ext cx="4681220" cy="4645660"/>
            <a:chOff x="5751321" y="1584711"/>
            <a:chExt cx="4681220" cy="4645660"/>
          </a:xfrm>
        </p:grpSpPr>
        <p:sp>
          <p:nvSpPr>
            <p:cNvPr id="5" name="object 5"/>
            <p:cNvSpPr/>
            <p:nvPr/>
          </p:nvSpPr>
          <p:spPr>
            <a:xfrm>
              <a:off x="5795771" y="1629161"/>
              <a:ext cx="4592320" cy="4556760"/>
            </a:xfrm>
            <a:custGeom>
              <a:avLst/>
              <a:gdLst/>
              <a:ahLst/>
              <a:cxnLst/>
              <a:rect l="l" t="t" r="r" b="b"/>
              <a:pathLst>
                <a:path w="4592320" h="4556760">
                  <a:moveTo>
                    <a:pt x="0" y="759472"/>
                  </a:moveTo>
                  <a:lnTo>
                    <a:pt x="1494" y="711442"/>
                  </a:lnTo>
                  <a:lnTo>
                    <a:pt x="5917" y="664206"/>
                  </a:lnTo>
                  <a:lnTo>
                    <a:pt x="13180" y="617853"/>
                  </a:lnTo>
                  <a:lnTo>
                    <a:pt x="23195" y="572471"/>
                  </a:lnTo>
                  <a:lnTo>
                    <a:pt x="35871" y="528150"/>
                  </a:lnTo>
                  <a:lnTo>
                    <a:pt x="51121" y="484979"/>
                  </a:lnTo>
                  <a:lnTo>
                    <a:pt x="68855" y="443046"/>
                  </a:lnTo>
                  <a:lnTo>
                    <a:pt x="88984" y="402441"/>
                  </a:lnTo>
                  <a:lnTo>
                    <a:pt x="111420" y="363253"/>
                  </a:lnTo>
                  <a:lnTo>
                    <a:pt x="136072" y="325570"/>
                  </a:lnTo>
                  <a:lnTo>
                    <a:pt x="162853" y="289482"/>
                  </a:lnTo>
                  <a:lnTo>
                    <a:pt x="191674" y="255077"/>
                  </a:lnTo>
                  <a:lnTo>
                    <a:pt x="222445" y="222445"/>
                  </a:lnTo>
                  <a:lnTo>
                    <a:pt x="255077" y="191674"/>
                  </a:lnTo>
                  <a:lnTo>
                    <a:pt x="289482" y="162853"/>
                  </a:lnTo>
                  <a:lnTo>
                    <a:pt x="325570" y="136072"/>
                  </a:lnTo>
                  <a:lnTo>
                    <a:pt x="363253" y="111420"/>
                  </a:lnTo>
                  <a:lnTo>
                    <a:pt x="402441" y="88984"/>
                  </a:lnTo>
                  <a:lnTo>
                    <a:pt x="443046" y="68855"/>
                  </a:lnTo>
                  <a:lnTo>
                    <a:pt x="484979" y="51121"/>
                  </a:lnTo>
                  <a:lnTo>
                    <a:pt x="528150" y="35871"/>
                  </a:lnTo>
                  <a:lnTo>
                    <a:pt x="572471" y="23195"/>
                  </a:lnTo>
                  <a:lnTo>
                    <a:pt x="617853" y="13180"/>
                  </a:lnTo>
                  <a:lnTo>
                    <a:pt x="664206" y="5917"/>
                  </a:lnTo>
                  <a:lnTo>
                    <a:pt x="711442" y="1494"/>
                  </a:lnTo>
                  <a:lnTo>
                    <a:pt x="759472" y="0"/>
                  </a:lnTo>
                  <a:lnTo>
                    <a:pt x="3832339" y="0"/>
                  </a:lnTo>
                  <a:lnTo>
                    <a:pt x="3880369" y="1494"/>
                  </a:lnTo>
                  <a:lnTo>
                    <a:pt x="3927605" y="5917"/>
                  </a:lnTo>
                  <a:lnTo>
                    <a:pt x="3973958" y="13180"/>
                  </a:lnTo>
                  <a:lnTo>
                    <a:pt x="4019340" y="23195"/>
                  </a:lnTo>
                  <a:lnTo>
                    <a:pt x="4063661" y="35871"/>
                  </a:lnTo>
                  <a:lnTo>
                    <a:pt x="4106832" y="51121"/>
                  </a:lnTo>
                  <a:lnTo>
                    <a:pt x="4148765" y="68855"/>
                  </a:lnTo>
                  <a:lnTo>
                    <a:pt x="4189370" y="88984"/>
                  </a:lnTo>
                  <a:lnTo>
                    <a:pt x="4228558" y="111420"/>
                  </a:lnTo>
                  <a:lnTo>
                    <a:pt x="4266241" y="136072"/>
                  </a:lnTo>
                  <a:lnTo>
                    <a:pt x="4302329" y="162853"/>
                  </a:lnTo>
                  <a:lnTo>
                    <a:pt x="4336734" y="191674"/>
                  </a:lnTo>
                  <a:lnTo>
                    <a:pt x="4369366" y="222445"/>
                  </a:lnTo>
                  <a:lnTo>
                    <a:pt x="4400137" y="255077"/>
                  </a:lnTo>
                  <a:lnTo>
                    <a:pt x="4428958" y="289482"/>
                  </a:lnTo>
                  <a:lnTo>
                    <a:pt x="4455739" y="325570"/>
                  </a:lnTo>
                  <a:lnTo>
                    <a:pt x="4480391" y="363253"/>
                  </a:lnTo>
                  <a:lnTo>
                    <a:pt x="4502827" y="402441"/>
                  </a:lnTo>
                  <a:lnTo>
                    <a:pt x="4522956" y="443046"/>
                  </a:lnTo>
                  <a:lnTo>
                    <a:pt x="4540690" y="484979"/>
                  </a:lnTo>
                  <a:lnTo>
                    <a:pt x="4555940" y="528150"/>
                  </a:lnTo>
                  <a:lnTo>
                    <a:pt x="4568616" y="572471"/>
                  </a:lnTo>
                  <a:lnTo>
                    <a:pt x="4578631" y="617853"/>
                  </a:lnTo>
                  <a:lnTo>
                    <a:pt x="4585894" y="664206"/>
                  </a:lnTo>
                  <a:lnTo>
                    <a:pt x="4590317" y="711442"/>
                  </a:lnTo>
                  <a:lnTo>
                    <a:pt x="4591812" y="759472"/>
                  </a:lnTo>
                  <a:lnTo>
                    <a:pt x="4591812" y="3797274"/>
                  </a:lnTo>
                  <a:lnTo>
                    <a:pt x="4590317" y="3845306"/>
                  </a:lnTo>
                  <a:lnTo>
                    <a:pt x="4585894" y="3892543"/>
                  </a:lnTo>
                  <a:lnTo>
                    <a:pt x="4578631" y="3938898"/>
                  </a:lnTo>
                  <a:lnTo>
                    <a:pt x="4568616" y="3984280"/>
                  </a:lnTo>
                  <a:lnTo>
                    <a:pt x="4555940" y="4028602"/>
                  </a:lnTo>
                  <a:lnTo>
                    <a:pt x="4540690" y="4071774"/>
                  </a:lnTo>
                  <a:lnTo>
                    <a:pt x="4522956" y="4113708"/>
                  </a:lnTo>
                  <a:lnTo>
                    <a:pt x="4502827" y="4154314"/>
                  </a:lnTo>
                  <a:lnTo>
                    <a:pt x="4480391" y="4193503"/>
                  </a:lnTo>
                  <a:lnTo>
                    <a:pt x="4455739" y="4231186"/>
                  </a:lnTo>
                  <a:lnTo>
                    <a:pt x="4428958" y="4267275"/>
                  </a:lnTo>
                  <a:lnTo>
                    <a:pt x="4400137" y="4301680"/>
                  </a:lnTo>
                  <a:lnTo>
                    <a:pt x="4369366" y="4334313"/>
                  </a:lnTo>
                  <a:lnTo>
                    <a:pt x="4336734" y="4365084"/>
                  </a:lnTo>
                  <a:lnTo>
                    <a:pt x="4302329" y="4393905"/>
                  </a:lnTo>
                  <a:lnTo>
                    <a:pt x="4266241" y="4420686"/>
                  </a:lnTo>
                  <a:lnTo>
                    <a:pt x="4228558" y="4445339"/>
                  </a:lnTo>
                  <a:lnTo>
                    <a:pt x="4189370" y="4467775"/>
                  </a:lnTo>
                  <a:lnTo>
                    <a:pt x="4148765" y="4487904"/>
                  </a:lnTo>
                  <a:lnTo>
                    <a:pt x="4106832" y="4505638"/>
                  </a:lnTo>
                  <a:lnTo>
                    <a:pt x="4063661" y="4520888"/>
                  </a:lnTo>
                  <a:lnTo>
                    <a:pt x="4019340" y="4533564"/>
                  </a:lnTo>
                  <a:lnTo>
                    <a:pt x="3973958" y="4543579"/>
                  </a:lnTo>
                  <a:lnTo>
                    <a:pt x="3927605" y="4550842"/>
                  </a:lnTo>
                  <a:lnTo>
                    <a:pt x="3880369" y="4555265"/>
                  </a:lnTo>
                  <a:lnTo>
                    <a:pt x="3832339" y="4556760"/>
                  </a:lnTo>
                  <a:lnTo>
                    <a:pt x="759472" y="4556760"/>
                  </a:lnTo>
                  <a:lnTo>
                    <a:pt x="711442" y="4555265"/>
                  </a:lnTo>
                  <a:lnTo>
                    <a:pt x="664206" y="4550842"/>
                  </a:lnTo>
                  <a:lnTo>
                    <a:pt x="617853" y="4543579"/>
                  </a:lnTo>
                  <a:lnTo>
                    <a:pt x="572471" y="4533564"/>
                  </a:lnTo>
                  <a:lnTo>
                    <a:pt x="528150" y="4520888"/>
                  </a:lnTo>
                  <a:lnTo>
                    <a:pt x="484979" y="4505638"/>
                  </a:lnTo>
                  <a:lnTo>
                    <a:pt x="443046" y="4487904"/>
                  </a:lnTo>
                  <a:lnTo>
                    <a:pt x="402441" y="4467775"/>
                  </a:lnTo>
                  <a:lnTo>
                    <a:pt x="363253" y="4445339"/>
                  </a:lnTo>
                  <a:lnTo>
                    <a:pt x="325570" y="4420686"/>
                  </a:lnTo>
                  <a:lnTo>
                    <a:pt x="289482" y="4393905"/>
                  </a:lnTo>
                  <a:lnTo>
                    <a:pt x="255077" y="4365084"/>
                  </a:lnTo>
                  <a:lnTo>
                    <a:pt x="222445" y="4334313"/>
                  </a:lnTo>
                  <a:lnTo>
                    <a:pt x="191674" y="4301680"/>
                  </a:lnTo>
                  <a:lnTo>
                    <a:pt x="162853" y="4267275"/>
                  </a:lnTo>
                  <a:lnTo>
                    <a:pt x="136072" y="4231186"/>
                  </a:lnTo>
                  <a:lnTo>
                    <a:pt x="111420" y="4193503"/>
                  </a:lnTo>
                  <a:lnTo>
                    <a:pt x="88984" y="4154314"/>
                  </a:lnTo>
                  <a:lnTo>
                    <a:pt x="68855" y="4113708"/>
                  </a:lnTo>
                  <a:lnTo>
                    <a:pt x="51121" y="4071774"/>
                  </a:lnTo>
                  <a:lnTo>
                    <a:pt x="35871" y="4028602"/>
                  </a:lnTo>
                  <a:lnTo>
                    <a:pt x="23195" y="3984280"/>
                  </a:lnTo>
                  <a:lnTo>
                    <a:pt x="13180" y="3938898"/>
                  </a:lnTo>
                  <a:lnTo>
                    <a:pt x="5917" y="3892543"/>
                  </a:lnTo>
                  <a:lnTo>
                    <a:pt x="1494" y="3845306"/>
                  </a:lnTo>
                  <a:lnTo>
                    <a:pt x="0" y="3797274"/>
                  </a:lnTo>
                  <a:lnTo>
                    <a:pt x="0" y="759472"/>
                  </a:lnTo>
                  <a:close/>
                </a:path>
              </a:pathLst>
            </a:custGeom>
            <a:ln w="88392">
              <a:solidFill>
                <a:srgbClr val="EF5A2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507" y="3805428"/>
              <a:ext cx="1057655" cy="20299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80119" y="5808729"/>
            <a:ext cx="1474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crypto.com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93508" y="1906523"/>
            <a:ext cx="963294" cy="1939925"/>
            <a:chOff x="7493508" y="1906523"/>
            <a:chExt cx="963294" cy="19399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508" y="1906523"/>
              <a:ext cx="963167" cy="11460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80960" y="3220214"/>
              <a:ext cx="0" cy="586740"/>
            </a:xfrm>
            <a:custGeom>
              <a:avLst/>
              <a:gdLst/>
              <a:ahLst/>
              <a:cxnLst/>
              <a:rect l="l" t="t" r="r" b="b"/>
              <a:pathLst>
                <a:path h="586739">
                  <a:moveTo>
                    <a:pt x="0" y="586193"/>
                  </a:moveTo>
                  <a:lnTo>
                    <a:pt x="0" y="0"/>
                  </a:lnTo>
                </a:path>
              </a:pathLst>
            </a:custGeom>
            <a:ln w="670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80386" y="3052566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5" h="201295">
                  <a:moveTo>
                    <a:pt x="100571" y="0"/>
                  </a:moveTo>
                  <a:lnTo>
                    <a:pt x="0" y="201180"/>
                  </a:lnTo>
                  <a:lnTo>
                    <a:pt x="201168" y="201167"/>
                  </a:lnTo>
                  <a:lnTo>
                    <a:pt x="10057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36051" y="3052571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5">
                  <a:moveTo>
                    <a:pt x="0" y="0"/>
                  </a:moveTo>
                  <a:lnTo>
                    <a:pt x="0" y="626186"/>
                  </a:lnTo>
                </a:path>
              </a:pathLst>
            </a:custGeom>
            <a:ln w="670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35478" y="3645219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5" h="201295">
                  <a:moveTo>
                    <a:pt x="201168" y="12"/>
                  </a:moveTo>
                  <a:lnTo>
                    <a:pt x="0" y="0"/>
                  </a:lnTo>
                  <a:lnTo>
                    <a:pt x="100571" y="201180"/>
                  </a:lnTo>
                  <a:lnTo>
                    <a:pt x="201168" y="1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7655" y="1737233"/>
            <a:ext cx="402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Stateless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Gateway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2721" y="1737233"/>
            <a:ext cx="329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Cross-origin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1251" y="519066"/>
            <a:ext cx="5060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Other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Types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Setups</a:t>
            </a:r>
            <a:endParaRPr spc="-35" dirty="0">
              <a:solidFill>
                <a:srgbClr val="404040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3539" y="3525011"/>
            <a:ext cx="3660775" cy="2565400"/>
            <a:chOff x="1653539" y="3525011"/>
            <a:chExt cx="3660775" cy="2565400"/>
          </a:xfrm>
        </p:grpSpPr>
        <p:sp>
          <p:nvSpPr>
            <p:cNvPr id="7" name="object 7"/>
            <p:cNvSpPr/>
            <p:nvPr/>
          </p:nvSpPr>
          <p:spPr>
            <a:xfrm>
              <a:off x="1653527" y="5180075"/>
              <a:ext cx="2307590" cy="833755"/>
            </a:xfrm>
            <a:custGeom>
              <a:avLst/>
              <a:gdLst/>
              <a:ahLst/>
              <a:cxnLst/>
              <a:rect l="l" t="t" r="r" b="b"/>
              <a:pathLst>
                <a:path w="2307590" h="833754">
                  <a:moveTo>
                    <a:pt x="781824" y="206260"/>
                  </a:moveTo>
                  <a:lnTo>
                    <a:pt x="771956" y="157416"/>
                  </a:lnTo>
                  <a:lnTo>
                    <a:pt x="745070" y="117525"/>
                  </a:lnTo>
                  <a:lnTo>
                    <a:pt x="705180" y="90639"/>
                  </a:lnTo>
                  <a:lnTo>
                    <a:pt x="656348" y="80784"/>
                  </a:lnTo>
                  <a:lnTo>
                    <a:pt x="125488" y="80784"/>
                  </a:lnTo>
                  <a:lnTo>
                    <a:pt x="76644" y="90639"/>
                  </a:lnTo>
                  <a:lnTo>
                    <a:pt x="36766" y="117525"/>
                  </a:lnTo>
                  <a:lnTo>
                    <a:pt x="9867" y="157416"/>
                  </a:lnTo>
                  <a:lnTo>
                    <a:pt x="0" y="206260"/>
                  </a:lnTo>
                  <a:lnTo>
                    <a:pt x="0" y="708164"/>
                  </a:lnTo>
                  <a:lnTo>
                    <a:pt x="9867" y="756996"/>
                  </a:lnTo>
                  <a:lnTo>
                    <a:pt x="36766" y="796886"/>
                  </a:lnTo>
                  <a:lnTo>
                    <a:pt x="76644" y="823772"/>
                  </a:lnTo>
                  <a:lnTo>
                    <a:pt x="125488" y="833640"/>
                  </a:lnTo>
                  <a:lnTo>
                    <a:pt x="656348" y="833640"/>
                  </a:lnTo>
                  <a:lnTo>
                    <a:pt x="705180" y="823772"/>
                  </a:lnTo>
                  <a:lnTo>
                    <a:pt x="745070" y="796886"/>
                  </a:lnTo>
                  <a:lnTo>
                    <a:pt x="771956" y="756996"/>
                  </a:lnTo>
                  <a:lnTo>
                    <a:pt x="781824" y="708164"/>
                  </a:lnTo>
                  <a:lnTo>
                    <a:pt x="781824" y="206260"/>
                  </a:lnTo>
                  <a:close/>
                </a:path>
                <a:path w="2307590" h="833754">
                  <a:moveTo>
                    <a:pt x="2307348" y="752856"/>
                  </a:moveTo>
                  <a:lnTo>
                    <a:pt x="1832622" y="0"/>
                  </a:lnTo>
                  <a:lnTo>
                    <a:pt x="1357896" y="752856"/>
                  </a:lnTo>
                  <a:lnTo>
                    <a:pt x="2307348" y="752856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49167" y="3525011"/>
              <a:ext cx="1062227" cy="10439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64735" y="5256276"/>
              <a:ext cx="949960" cy="833755"/>
            </a:xfrm>
            <a:custGeom>
              <a:avLst/>
              <a:gdLst/>
              <a:ahLst/>
              <a:cxnLst/>
              <a:rect l="l" t="t" r="r" b="b"/>
              <a:pathLst>
                <a:path w="949960" h="833754">
                  <a:moveTo>
                    <a:pt x="474726" y="0"/>
                  </a:moveTo>
                  <a:lnTo>
                    <a:pt x="423000" y="2445"/>
                  </a:lnTo>
                  <a:lnTo>
                    <a:pt x="372887" y="9613"/>
                  </a:lnTo>
                  <a:lnTo>
                    <a:pt x="324677" y="21249"/>
                  </a:lnTo>
                  <a:lnTo>
                    <a:pt x="278660" y="37098"/>
                  </a:lnTo>
                  <a:lnTo>
                    <a:pt x="235124" y="56907"/>
                  </a:lnTo>
                  <a:lnTo>
                    <a:pt x="194361" y="80420"/>
                  </a:lnTo>
                  <a:lnTo>
                    <a:pt x="156658" y="107385"/>
                  </a:lnTo>
                  <a:lnTo>
                    <a:pt x="122307" y="137545"/>
                  </a:lnTo>
                  <a:lnTo>
                    <a:pt x="91596" y="170648"/>
                  </a:lnTo>
                  <a:lnTo>
                    <a:pt x="64815" y="206439"/>
                  </a:lnTo>
                  <a:lnTo>
                    <a:pt x="42254" y="244664"/>
                  </a:lnTo>
                  <a:lnTo>
                    <a:pt x="24202" y="285068"/>
                  </a:lnTo>
                  <a:lnTo>
                    <a:pt x="10949" y="327397"/>
                  </a:lnTo>
                  <a:lnTo>
                    <a:pt x="2785" y="371397"/>
                  </a:lnTo>
                  <a:lnTo>
                    <a:pt x="0" y="416814"/>
                  </a:lnTo>
                  <a:lnTo>
                    <a:pt x="2785" y="462230"/>
                  </a:lnTo>
                  <a:lnTo>
                    <a:pt x="10949" y="506230"/>
                  </a:lnTo>
                  <a:lnTo>
                    <a:pt x="24202" y="548559"/>
                  </a:lnTo>
                  <a:lnTo>
                    <a:pt x="42254" y="588963"/>
                  </a:lnTo>
                  <a:lnTo>
                    <a:pt x="64815" y="627188"/>
                  </a:lnTo>
                  <a:lnTo>
                    <a:pt x="91596" y="662979"/>
                  </a:lnTo>
                  <a:lnTo>
                    <a:pt x="122307" y="696082"/>
                  </a:lnTo>
                  <a:lnTo>
                    <a:pt x="156658" y="726242"/>
                  </a:lnTo>
                  <a:lnTo>
                    <a:pt x="194361" y="753207"/>
                  </a:lnTo>
                  <a:lnTo>
                    <a:pt x="235124" y="776720"/>
                  </a:lnTo>
                  <a:lnTo>
                    <a:pt x="278660" y="796529"/>
                  </a:lnTo>
                  <a:lnTo>
                    <a:pt x="324677" y="812378"/>
                  </a:lnTo>
                  <a:lnTo>
                    <a:pt x="372887" y="824014"/>
                  </a:lnTo>
                  <a:lnTo>
                    <a:pt x="423000" y="831182"/>
                  </a:lnTo>
                  <a:lnTo>
                    <a:pt x="474726" y="833628"/>
                  </a:lnTo>
                  <a:lnTo>
                    <a:pt x="526451" y="831182"/>
                  </a:lnTo>
                  <a:lnTo>
                    <a:pt x="576564" y="824014"/>
                  </a:lnTo>
                  <a:lnTo>
                    <a:pt x="624774" y="812378"/>
                  </a:lnTo>
                  <a:lnTo>
                    <a:pt x="670791" y="796529"/>
                  </a:lnTo>
                  <a:lnTo>
                    <a:pt x="714327" y="776720"/>
                  </a:lnTo>
                  <a:lnTo>
                    <a:pt x="755090" y="753207"/>
                  </a:lnTo>
                  <a:lnTo>
                    <a:pt x="792793" y="726242"/>
                  </a:lnTo>
                  <a:lnTo>
                    <a:pt x="827144" y="696082"/>
                  </a:lnTo>
                  <a:lnTo>
                    <a:pt x="857855" y="662979"/>
                  </a:lnTo>
                  <a:lnTo>
                    <a:pt x="884636" y="627188"/>
                  </a:lnTo>
                  <a:lnTo>
                    <a:pt x="907197" y="588963"/>
                  </a:lnTo>
                  <a:lnTo>
                    <a:pt x="925249" y="548559"/>
                  </a:lnTo>
                  <a:lnTo>
                    <a:pt x="938502" y="506230"/>
                  </a:lnTo>
                  <a:lnTo>
                    <a:pt x="946666" y="462230"/>
                  </a:lnTo>
                  <a:lnTo>
                    <a:pt x="949452" y="416814"/>
                  </a:lnTo>
                  <a:lnTo>
                    <a:pt x="946666" y="371397"/>
                  </a:lnTo>
                  <a:lnTo>
                    <a:pt x="938502" y="327397"/>
                  </a:lnTo>
                  <a:lnTo>
                    <a:pt x="925249" y="285068"/>
                  </a:lnTo>
                  <a:lnTo>
                    <a:pt x="907197" y="244664"/>
                  </a:lnTo>
                  <a:lnTo>
                    <a:pt x="884636" y="206439"/>
                  </a:lnTo>
                  <a:lnTo>
                    <a:pt x="857855" y="170648"/>
                  </a:lnTo>
                  <a:lnTo>
                    <a:pt x="827144" y="137545"/>
                  </a:lnTo>
                  <a:lnTo>
                    <a:pt x="792793" y="107385"/>
                  </a:lnTo>
                  <a:lnTo>
                    <a:pt x="755090" y="80420"/>
                  </a:lnTo>
                  <a:lnTo>
                    <a:pt x="714327" y="56907"/>
                  </a:lnTo>
                  <a:lnTo>
                    <a:pt x="670791" y="37098"/>
                  </a:lnTo>
                  <a:lnTo>
                    <a:pt x="624774" y="21249"/>
                  </a:lnTo>
                  <a:lnTo>
                    <a:pt x="576564" y="9613"/>
                  </a:lnTo>
                  <a:lnTo>
                    <a:pt x="526451" y="2445"/>
                  </a:lnTo>
                  <a:lnTo>
                    <a:pt x="47472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867398" y="3083543"/>
            <a:ext cx="1494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19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9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-4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6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6319" y="2458211"/>
            <a:ext cx="3803650" cy="2805430"/>
            <a:chOff x="1036319" y="2458211"/>
            <a:chExt cx="3803650" cy="2805430"/>
          </a:xfrm>
        </p:grpSpPr>
        <p:sp>
          <p:nvSpPr>
            <p:cNvPr id="12" name="object 12"/>
            <p:cNvSpPr/>
            <p:nvPr/>
          </p:nvSpPr>
          <p:spPr>
            <a:xfrm>
              <a:off x="2102914" y="4602159"/>
              <a:ext cx="1325245" cy="631825"/>
            </a:xfrm>
            <a:custGeom>
              <a:avLst/>
              <a:gdLst/>
              <a:ahLst/>
              <a:cxnLst/>
              <a:rect l="l" t="t" r="r" b="b"/>
              <a:pathLst>
                <a:path w="1325245" h="631825">
                  <a:moveTo>
                    <a:pt x="0" y="631456"/>
                  </a:moveTo>
                  <a:lnTo>
                    <a:pt x="1324787" y="0"/>
                  </a:lnTo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44446" y="4572660"/>
              <a:ext cx="1442085" cy="690880"/>
            </a:xfrm>
            <a:custGeom>
              <a:avLst/>
              <a:gdLst/>
              <a:ahLst/>
              <a:cxnLst/>
              <a:rect l="l" t="t" r="r" b="b"/>
              <a:pathLst>
                <a:path w="1442085" h="690879">
                  <a:moveTo>
                    <a:pt x="86880" y="690473"/>
                  </a:moveTo>
                  <a:lnTo>
                    <a:pt x="53441" y="620306"/>
                  </a:lnTo>
                  <a:lnTo>
                    <a:pt x="0" y="688822"/>
                  </a:lnTo>
                  <a:lnTo>
                    <a:pt x="86880" y="690473"/>
                  </a:lnTo>
                  <a:close/>
                </a:path>
                <a:path w="1442085" h="690879">
                  <a:moveTo>
                    <a:pt x="1441716" y="1625"/>
                  </a:moveTo>
                  <a:lnTo>
                    <a:pt x="1354823" y="0"/>
                  </a:lnTo>
                  <a:lnTo>
                    <a:pt x="1388275" y="70154"/>
                  </a:lnTo>
                  <a:lnTo>
                    <a:pt x="1441716" y="1625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86151" y="4639052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47660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47275" y="4574285"/>
              <a:ext cx="78105" cy="606425"/>
            </a:xfrm>
            <a:custGeom>
              <a:avLst/>
              <a:gdLst/>
              <a:ahLst/>
              <a:cxnLst/>
              <a:rect l="l" t="t" r="r" b="b"/>
              <a:pathLst>
                <a:path w="78104" h="606425">
                  <a:moveTo>
                    <a:pt x="77724" y="528421"/>
                  </a:moveTo>
                  <a:lnTo>
                    <a:pt x="0" y="528421"/>
                  </a:lnTo>
                  <a:lnTo>
                    <a:pt x="38862" y="606145"/>
                  </a:lnTo>
                  <a:lnTo>
                    <a:pt x="77724" y="528421"/>
                  </a:lnTo>
                  <a:close/>
                </a:path>
                <a:path w="78104" h="606425">
                  <a:moveTo>
                    <a:pt x="77724" y="77724"/>
                  </a:moveTo>
                  <a:lnTo>
                    <a:pt x="38862" y="0"/>
                  </a:lnTo>
                  <a:lnTo>
                    <a:pt x="0" y="77724"/>
                  </a:lnTo>
                  <a:lnTo>
                    <a:pt x="77724" y="77724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43979" y="4603449"/>
              <a:ext cx="1238250" cy="624205"/>
            </a:xfrm>
            <a:custGeom>
              <a:avLst/>
              <a:gdLst/>
              <a:ahLst/>
              <a:cxnLst/>
              <a:rect l="l" t="t" r="r" b="b"/>
              <a:pathLst>
                <a:path w="1238250" h="624204">
                  <a:moveTo>
                    <a:pt x="1238008" y="62420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86137" y="4574285"/>
              <a:ext cx="1353820" cy="682625"/>
            </a:xfrm>
            <a:custGeom>
              <a:avLst/>
              <a:gdLst/>
              <a:ahLst/>
              <a:cxnLst/>
              <a:rect l="l" t="t" r="r" b="b"/>
              <a:pathLst>
                <a:path w="1353820" h="682625">
                  <a:moveTo>
                    <a:pt x="86906" y="292"/>
                  </a:moveTo>
                  <a:lnTo>
                    <a:pt x="0" y="0"/>
                  </a:lnTo>
                  <a:lnTo>
                    <a:pt x="51904" y="69697"/>
                  </a:lnTo>
                  <a:lnTo>
                    <a:pt x="86906" y="292"/>
                  </a:lnTo>
                  <a:close/>
                </a:path>
                <a:path w="1353820" h="682625">
                  <a:moveTo>
                    <a:pt x="1353680" y="682523"/>
                  </a:moveTo>
                  <a:lnTo>
                    <a:pt x="1301775" y="612838"/>
                  </a:lnTo>
                  <a:lnTo>
                    <a:pt x="1266786" y="682244"/>
                  </a:lnTo>
                  <a:lnTo>
                    <a:pt x="1353680" y="682523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319" y="2458211"/>
              <a:ext cx="961643" cy="11460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47328" y="3057775"/>
              <a:ext cx="1111250" cy="909319"/>
            </a:xfrm>
            <a:custGeom>
              <a:avLst/>
              <a:gdLst/>
              <a:ahLst/>
              <a:cxnLst/>
              <a:rect l="l" t="t" r="r" b="b"/>
              <a:pathLst>
                <a:path w="1111250" h="909320">
                  <a:moveTo>
                    <a:pt x="0" y="0"/>
                  </a:moveTo>
                  <a:lnTo>
                    <a:pt x="1111161" y="909205"/>
                  </a:lnTo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997189" y="3016757"/>
              <a:ext cx="1211580" cy="991869"/>
            </a:xfrm>
            <a:custGeom>
              <a:avLst/>
              <a:gdLst/>
              <a:ahLst/>
              <a:cxnLst/>
              <a:rect l="l" t="t" r="r" b="b"/>
              <a:pathLst>
                <a:path w="1211580" h="991870">
                  <a:moveTo>
                    <a:pt x="84759" y="19138"/>
                  </a:moveTo>
                  <a:lnTo>
                    <a:pt x="0" y="0"/>
                  </a:lnTo>
                  <a:lnTo>
                    <a:pt x="35547" y="79298"/>
                  </a:lnTo>
                  <a:lnTo>
                    <a:pt x="84759" y="19138"/>
                  </a:lnTo>
                  <a:close/>
                </a:path>
                <a:path w="1211580" h="991870">
                  <a:moveTo>
                    <a:pt x="1211414" y="991247"/>
                  </a:moveTo>
                  <a:lnTo>
                    <a:pt x="1175880" y="911948"/>
                  </a:lnTo>
                  <a:lnTo>
                    <a:pt x="1126655" y="972096"/>
                  </a:lnTo>
                  <a:lnTo>
                    <a:pt x="1211414" y="991247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781800" y="4525412"/>
            <a:ext cx="3662679" cy="1517650"/>
            <a:chOff x="6781800" y="4525412"/>
            <a:chExt cx="3662679" cy="1517650"/>
          </a:xfrm>
        </p:grpSpPr>
        <p:sp>
          <p:nvSpPr>
            <p:cNvPr id="22" name="object 22"/>
            <p:cNvSpPr/>
            <p:nvPr/>
          </p:nvSpPr>
          <p:spPr>
            <a:xfrm>
              <a:off x="6781800" y="5131307"/>
              <a:ext cx="2308860" cy="835660"/>
            </a:xfrm>
            <a:custGeom>
              <a:avLst/>
              <a:gdLst/>
              <a:ahLst/>
              <a:cxnLst/>
              <a:rect l="l" t="t" r="r" b="b"/>
              <a:pathLst>
                <a:path w="2308859" h="835660">
                  <a:moveTo>
                    <a:pt x="781812" y="206514"/>
                  </a:moveTo>
                  <a:lnTo>
                    <a:pt x="771931" y="157568"/>
                  </a:lnTo>
                  <a:lnTo>
                    <a:pt x="744982" y="117602"/>
                  </a:lnTo>
                  <a:lnTo>
                    <a:pt x="705015" y="90665"/>
                  </a:lnTo>
                  <a:lnTo>
                    <a:pt x="656082" y="80784"/>
                  </a:lnTo>
                  <a:lnTo>
                    <a:pt x="125730" y="80784"/>
                  </a:lnTo>
                  <a:lnTo>
                    <a:pt x="76784" y="90665"/>
                  </a:lnTo>
                  <a:lnTo>
                    <a:pt x="36817" y="117602"/>
                  </a:lnTo>
                  <a:lnTo>
                    <a:pt x="9867" y="157568"/>
                  </a:lnTo>
                  <a:lnTo>
                    <a:pt x="0" y="206514"/>
                  </a:lnTo>
                  <a:lnTo>
                    <a:pt x="0" y="709434"/>
                  </a:lnTo>
                  <a:lnTo>
                    <a:pt x="9867" y="758367"/>
                  </a:lnTo>
                  <a:lnTo>
                    <a:pt x="36817" y="798334"/>
                  </a:lnTo>
                  <a:lnTo>
                    <a:pt x="76784" y="825284"/>
                  </a:lnTo>
                  <a:lnTo>
                    <a:pt x="125730" y="835164"/>
                  </a:lnTo>
                  <a:lnTo>
                    <a:pt x="656082" y="835164"/>
                  </a:lnTo>
                  <a:lnTo>
                    <a:pt x="705015" y="825284"/>
                  </a:lnTo>
                  <a:lnTo>
                    <a:pt x="744982" y="798334"/>
                  </a:lnTo>
                  <a:lnTo>
                    <a:pt x="771931" y="758367"/>
                  </a:lnTo>
                  <a:lnTo>
                    <a:pt x="781812" y="709434"/>
                  </a:lnTo>
                  <a:lnTo>
                    <a:pt x="781812" y="206514"/>
                  </a:lnTo>
                  <a:close/>
                </a:path>
                <a:path w="2308859" h="835660">
                  <a:moveTo>
                    <a:pt x="2308860" y="752856"/>
                  </a:moveTo>
                  <a:lnTo>
                    <a:pt x="1833372" y="0"/>
                  </a:lnTo>
                  <a:lnTo>
                    <a:pt x="1357884" y="752856"/>
                  </a:lnTo>
                  <a:lnTo>
                    <a:pt x="2308860" y="752856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32696" y="4554915"/>
              <a:ext cx="1325245" cy="631825"/>
            </a:xfrm>
            <a:custGeom>
              <a:avLst/>
              <a:gdLst/>
              <a:ahLst/>
              <a:cxnLst/>
              <a:rect l="l" t="t" r="r" b="b"/>
              <a:pathLst>
                <a:path w="1325245" h="631825">
                  <a:moveTo>
                    <a:pt x="0" y="631456"/>
                  </a:moveTo>
                  <a:lnTo>
                    <a:pt x="1324787" y="0"/>
                  </a:lnTo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74230" y="4525416"/>
              <a:ext cx="1442085" cy="690880"/>
            </a:xfrm>
            <a:custGeom>
              <a:avLst/>
              <a:gdLst/>
              <a:ahLst/>
              <a:cxnLst/>
              <a:rect l="l" t="t" r="r" b="b"/>
              <a:pathLst>
                <a:path w="1442084" h="690879">
                  <a:moveTo>
                    <a:pt x="86880" y="690473"/>
                  </a:moveTo>
                  <a:lnTo>
                    <a:pt x="53441" y="620306"/>
                  </a:lnTo>
                  <a:lnTo>
                    <a:pt x="0" y="688822"/>
                  </a:lnTo>
                  <a:lnTo>
                    <a:pt x="86880" y="690473"/>
                  </a:lnTo>
                  <a:close/>
                </a:path>
                <a:path w="1442084" h="690879">
                  <a:moveTo>
                    <a:pt x="1441716" y="1625"/>
                  </a:moveTo>
                  <a:lnTo>
                    <a:pt x="1354823" y="0"/>
                  </a:lnTo>
                  <a:lnTo>
                    <a:pt x="1388275" y="70154"/>
                  </a:lnTo>
                  <a:lnTo>
                    <a:pt x="1441716" y="1625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615933" y="4591808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47660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77059" y="4527041"/>
              <a:ext cx="1867535" cy="1515745"/>
            </a:xfrm>
            <a:custGeom>
              <a:avLst/>
              <a:gdLst/>
              <a:ahLst/>
              <a:cxnLst/>
              <a:rect l="l" t="t" r="r" b="b"/>
              <a:pathLst>
                <a:path w="1867534" h="1515745">
                  <a:moveTo>
                    <a:pt x="77724" y="528421"/>
                  </a:moveTo>
                  <a:lnTo>
                    <a:pt x="0" y="528421"/>
                  </a:lnTo>
                  <a:lnTo>
                    <a:pt x="38862" y="606145"/>
                  </a:lnTo>
                  <a:lnTo>
                    <a:pt x="77724" y="528421"/>
                  </a:lnTo>
                  <a:close/>
                </a:path>
                <a:path w="1867534" h="1515745">
                  <a:moveTo>
                    <a:pt x="77724" y="77724"/>
                  </a:moveTo>
                  <a:lnTo>
                    <a:pt x="38862" y="0"/>
                  </a:lnTo>
                  <a:lnTo>
                    <a:pt x="0" y="77724"/>
                  </a:lnTo>
                  <a:lnTo>
                    <a:pt x="77724" y="77724"/>
                  </a:lnTo>
                  <a:close/>
                </a:path>
                <a:path w="1867534" h="1515745">
                  <a:moveTo>
                    <a:pt x="1866912" y="1098042"/>
                  </a:moveTo>
                  <a:lnTo>
                    <a:pt x="1864118" y="1052550"/>
                  </a:lnTo>
                  <a:lnTo>
                    <a:pt x="1855939" y="1008468"/>
                  </a:lnTo>
                  <a:lnTo>
                    <a:pt x="1842668" y="966063"/>
                  </a:lnTo>
                  <a:lnTo>
                    <a:pt x="1824583" y="925588"/>
                  </a:lnTo>
                  <a:lnTo>
                    <a:pt x="1801990" y="887285"/>
                  </a:lnTo>
                  <a:lnTo>
                    <a:pt x="1775167" y="851433"/>
                  </a:lnTo>
                  <a:lnTo>
                    <a:pt x="1744408" y="818273"/>
                  </a:lnTo>
                  <a:lnTo>
                    <a:pt x="1710004" y="788060"/>
                  </a:lnTo>
                  <a:lnTo>
                    <a:pt x="1672234" y="761034"/>
                  </a:lnTo>
                  <a:lnTo>
                    <a:pt x="1631403" y="737489"/>
                  </a:lnTo>
                  <a:lnTo>
                    <a:pt x="1587804" y="717638"/>
                  </a:lnTo>
                  <a:lnTo>
                    <a:pt x="1541716" y="701763"/>
                  </a:lnTo>
                  <a:lnTo>
                    <a:pt x="1493418" y="690105"/>
                  </a:lnTo>
                  <a:lnTo>
                    <a:pt x="1443228" y="682917"/>
                  </a:lnTo>
                  <a:lnTo>
                    <a:pt x="1391424" y="680466"/>
                  </a:lnTo>
                  <a:lnTo>
                    <a:pt x="1339608" y="682917"/>
                  </a:lnTo>
                  <a:lnTo>
                    <a:pt x="1289418" y="690105"/>
                  </a:lnTo>
                  <a:lnTo>
                    <a:pt x="1241120" y="701763"/>
                  </a:lnTo>
                  <a:lnTo>
                    <a:pt x="1195031" y="717638"/>
                  </a:lnTo>
                  <a:lnTo>
                    <a:pt x="1151432" y="737489"/>
                  </a:lnTo>
                  <a:lnTo>
                    <a:pt x="1110602" y="761034"/>
                  </a:lnTo>
                  <a:lnTo>
                    <a:pt x="1072832" y="788060"/>
                  </a:lnTo>
                  <a:lnTo>
                    <a:pt x="1038428" y="818273"/>
                  </a:lnTo>
                  <a:lnTo>
                    <a:pt x="1007668" y="851433"/>
                  </a:lnTo>
                  <a:lnTo>
                    <a:pt x="980846" y="887285"/>
                  </a:lnTo>
                  <a:lnTo>
                    <a:pt x="958253" y="925588"/>
                  </a:lnTo>
                  <a:lnTo>
                    <a:pt x="940168" y="966063"/>
                  </a:lnTo>
                  <a:lnTo>
                    <a:pt x="926896" y="1008468"/>
                  </a:lnTo>
                  <a:lnTo>
                    <a:pt x="918718" y="1052550"/>
                  </a:lnTo>
                  <a:lnTo>
                    <a:pt x="915936" y="1098042"/>
                  </a:lnTo>
                  <a:lnTo>
                    <a:pt x="918718" y="1143546"/>
                  </a:lnTo>
                  <a:lnTo>
                    <a:pt x="926896" y="1187627"/>
                  </a:lnTo>
                  <a:lnTo>
                    <a:pt x="940168" y="1230033"/>
                  </a:lnTo>
                  <a:lnTo>
                    <a:pt x="958253" y="1270508"/>
                  </a:lnTo>
                  <a:lnTo>
                    <a:pt x="980846" y="1308811"/>
                  </a:lnTo>
                  <a:lnTo>
                    <a:pt x="1007668" y="1344663"/>
                  </a:lnTo>
                  <a:lnTo>
                    <a:pt x="1038428" y="1377823"/>
                  </a:lnTo>
                  <a:lnTo>
                    <a:pt x="1072832" y="1408036"/>
                  </a:lnTo>
                  <a:lnTo>
                    <a:pt x="1110602" y="1435061"/>
                  </a:lnTo>
                  <a:lnTo>
                    <a:pt x="1151432" y="1458607"/>
                  </a:lnTo>
                  <a:lnTo>
                    <a:pt x="1195031" y="1478457"/>
                  </a:lnTo>
                  <a:lnTo>
                    <a:pt x="1241120" y="1494332"/>
                  </a:lnTo>
                  <a:lnTo>
                    <a:pt x="1289418" y="1505991"/>
                  </a:lnTo>
                  <a:lnTo>
                    <a:pt x="1339608" y="1513179"/>
                  </a:lnTo>
                  <a:lnTo>
                    <a:pt x="1391424" y="1515618"/>
                  </a:lnTo>
                  <a:lnTo>
                    <a:pt x="1443228" y="1513179"/>
                  </a:lnTo>
                  <a:lnTo>
                    <a:pt x="1493418" y="1505991"/>
                  </a:lnTo>
                  <a:lnTo>
                    <a:pt x="1541716" y="1494332"/>
                  </a:lnTo>
                  <a:lnTo>
                    <a:pt x="1587804" y="1478457"/>
                  </a:lnTo>
                  <a:lnTo>
                    <a:pt x="1631403" y="1458607"/>
                  </a:lnTo>
                  <a:lnTo>
                    <a:pt x="1672234" y="1435061"/>
                  </a:lnTo>
                  <a:lnTo>
                    <a:pt x="1710004" y="1408036"/>
                  </a:lnTo>
                  <a:lnTo>
                    <a:pt x="1744408" y="1377823"/>
                  </a:lnTo>
                  <a:lnTo>
                    <a:pt x="1775167" y="1344663"/>
                  </a:lnTo>
                  <a:lnTo>
                    <a:pt x="1801990" y="1308811"/>
                  </a:lnTo>
                  <a:lnTo>
                    <a:pt x="1824583" y="1270508"/>
                  </a:lnTo>
                  <a:lnTo>
                    <a:pt x="1842668" y="1230033"/>
                  </a:lnTo>
                  <a:lnTo>
                    <a:pt x="1855939" y="1187627"/>
                  </a:lnTo>
                  <a:lnTo>
                    <a:pt x="1864118" y="1143546"/>
                  </a:lnTo>
                  <a:lnTo>
                    <a:pt x="1866912" y="1098042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673763" y="4556204"/>
              <a:ext cx="1238250" cy="624205"/>
            </a:xfrm>
            <a:custGeom>
              <a:avLst/>
              <a:gdLst/>
              <a:ahLst/>
              <a:cxnLst/>
              <a:rect l="l" t="t" r="r" b="b"/>
              <a:pathLst>
                <a:path w="1238250" h="624204">
                  <a:moveTo>
                    <a:pt x="1238008" y="62420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60247" y="4527041"/>
              <a:ext cx="2809875" cy="682625"/>
            </a:xfrm>
            <a:custGeom>
              <a:avLst/>
              <a:gdLst/>
              <a:ahLst/>
              <a:cxnLst/>
              <a:rect l="l" t="t" r="r" b="b"/>
              <a:pathLst>
                <a:path w="2809875" h="682625">
                  <a:moveTo>
                    <a:pt x="153352" y="455853"/>
                  </a:moveTo>
                  <a:lnTo>
                    <a:pt x="152514" y="454088"/>
                  </a:lnTo>
                  <a:lnTo>
                    <a:pt x="135255" y="417906"/>
                  </a:lnTo>
                  <a:lnTo>
                    <a:pt x="119062" y="383984"/>
                  </a:lnTo>
                  <a:lnTo>
                    <a:pt x="116840" y="380060"/>
                  </a:lnTo>
                  <a:lnTo>
                    <a:pt x="112750" y="372833"/>
                  </a:lnTo>
                  <a:lnTo>
                    <a:pt x="109054" y="368312"/>
                  </a:lnTo>
                  <a:lnTo>
                    <a:pt x="109054" y="432587"/>
                  </a:lnTo>
                  <a:lnTo>
                    <a:pt x="108927" y="440207"/>
                  </a:lnTo>
                  <a:lnTo>
                    <a:pt x="78854" y="468833"/>
                  </a:lnTo>
                  <a:lnTo>
                    <a:pt x="72567" y="469925"/>
                  </a:lnTo>
                  <a:lnTo>
                    <a:pt x="60871" y="467956"/>
                  </a:lnTo>
                  <a:lnTo>
                    <a:pt x="56489" y="464616"/>
                  </a:lnTo>
                  <a:lnTo>
                    <a:pt x="53581" y="458914"/>
                  </a:lnTo>
                  <a:lnTo>
                    <a:pt x="50609" y="452513"/>
                  </a:lnTo>
                  <a:lnTo>
                    <a:pt x="50863" y="446735"/>
                  </a:lnTo>
                  <a:lnTo>
                    <a:pt x="82943" y="421805"/>
                  </a:lnTo>
                  <a:lnTo>
                    <a:pt x="102285" y="417906"/>
                  </a:lnTo>
                  <a:lnTo>
                    <a:pt x="105575" y="424802"/>
                  </a:lnTo>
                  <a:lnTo>
                    <a:pt x="109054" y="432587"/>
                  </a:lnTo>
                  <a:lnTo>
                    <a:pt x="109054" y="368312"/>
                  </a:lnTo>
                  <a:lnTo>
                    <a:pt x="105435" y="363867"/>
                  </a:lnTo>
                  <a:lnTo>
                    <a:pt x="97142" y="357098"/>
                  </a:lnTo>
                  <a:lnTo>
                    <a:pt x="87845" y="352513"/>
                  </a:lnTo>
                  <a:lnTo>
                    <a:pt x="77609" y="350253"/>
                  </a:lnTo>
                  <a:lnTo>
                    <a:pt x="66433" y="350431"/>
                  </a:lnTo>
                  <a:lnTo>
                    <a:pt x="28028" y="365442"/>
                  </a:lnTo>
                  <a:lnTo>
                    <a:pt x="0" y="390296"/>
                  </a:lnTo>
                  <a:lnTo>
                    <a:pt x="18199" y="408965"/>
                  </a:lnTo>
                  <a:lnTo>
                    <a:pt x="22504" y="404050"/>
                  </a:lnTo>
                  <a:lnTo>
                    <a:pt x="27190" y="399529"/>
                  </a:lnTo>
                  <a:lnTo>
                    <a:pt x="62890" y="380403"/>
                  </a:lnTo>
                  <a:lnTo>
                    <a:pt x="68999" y="380060"/>
                  </a:lnTo>
                  <a:lnTo>
                    <a:pt x="74637" y="380936"/>
                  </a:lnTo>
                  <a:lnTo>
                    <a:pt x="81851" y="382943"/>
                  </a:lnTo>
                  <a:lnTo>
                    <a:pt x="87477" y="388137"/>
                  </a:lnTo>
                  <a:lnTo>
                    <a:pt x="91541" y="396544"/>
                  </a:lnTo>
                  <a:lnTo>
                    <a:pt x="92633" y="398843"/>
                  </a:lnTo>
                  <a:lnTo>
                    <a:pt x="87312" y="399529"/>
                  </a:lnTo>
                  <a:lnTo>
                    <a:pt x="81800" y="400659"/>
                  </a:lnTo>
                  <a:lnTo>
                    <a:pt x="38227" y="421576"/>
                  </a:lnTo>
                  <a:lnTo>
                    <a:pt x="21869" y="454088"/>
                  </a:lnTo>
                  <a:lnTo>
                    <a:pt x="23025" y="463054"/>
                  </a:lnTo>
                  <a:lnTo>
                    <a:pt x="52959" y="495096"/>
                  </a:lnTo>
                  <a:lnTo>
                    <a:pt x="61493" y="496138"/>
                  </a:lnTo>
                  <a:lnTo>
                    <a:pt x="70129" y="495681"/>
                  </a:lnTo>
                  <a:lnTo>
                    <a:pt x="104686" y="478637"/>
                  </a:lnTo>
                  <a:lnTo>
                    <a:pt x="118706" y="454088"/>
                  </a:lnTo>
                  <a:lnTo>
                    <a:pt x="125818" y="468985"/>
                  </a:lnTo>
                  <a:lnTo>
                    <a:pt x="153352" y="455853"/>
                  </a:lnTo>
                  <a:close/>
                </a:path>
                <a:path w="2809875" h="682625">
                  <a:moveTo>
                    <a:pt x="215099" y="426389"/>
                  </a:moveTo>
                  <a:lnTo>
                    <a:pt x="200101" y="394957"/>
                  </a:lnTo>
                  <a:lnTo>
                    <a:pt x="169583" y="409511"/>
                  </a:lnTo>
                  <a:lnTo>
                    <a:pt x="184581" y="440956"/>
                  </a:lnTo>
                  <a:lnTo>
                    <a:pt x="215099" y="426389"/>
                  </a:lnTo>
                  <a:close/>
                </a:path>
                <a:path w="2809875" h="682625">
                  <a:moveTo>
                    <a:pt x="340296" y="342163"/>
                  </a:moveTo>
                  <a:lnTo>
                    <a:pt x="315645" y="333616"/>
                  </a:lnTo>
                  <a:lnTo>
                    <a:pt x="313499" y="340233"/>
                  </a:lnTo>
                  <a:lnTo>
                    <a:pt x="310540" y="346113"/>
                  </a:lnTo>
                  <a:lnTo>
                    <a:pt x="275259" y="367741"/>
                  </a:lnTo>
                  <a:lnTo>
                    <a:pt x="267436" y="367144"/>
                  </a:lnTo>
                  <a:lnTo>
                    <a:pt x="236474" y="342049"/>
                  </a:lnTo>
                  <a:lnTo>
                    <a:pt x="231698" y="317461"/>
                  </a:lnTo>
                  <a:lnTo>
                    <a:pt x="233146" y="309651"/>
                  </a:lnTo>
                  <a:lnTo>
                    <a:pt x="266306" y="281673"/>
                  </a:lnTo>
                  <a:lnTo>
                    <a:pt x="278841" y="282435"/>
                  </a:lnTo>
                  <a:lnTo>
                    <a:pt x="285140" y="283908"/>
                  </a:lnTo>
                  <a:lnTo>
                    <a:pt x="291465" y="286473"/>
                  </a:lnTo>
                  <a:lnTo>
                    <a:pt x="292963" y="281673"/>
                  </a:lnTo>
                  <a:lnTo>
                    <a:pt x="272770" y="254038"/>
                  </a:lnTo>
                  <a:lnTo>
                    <a:pt x="265455" y="254469"/>
                  </a:lnTo>
                  <a:lnTo>
                    <a:pt x="225221" y="272427"/>
                  </a:lnTo>
                  <a:lnTo>
                    <a:pt x="202996" y="310705"/>
                  </a:lnTo>
                  <a:lnTo>
                    <a:pt x="201764" y="328650"/>
                  </a:lnTo>
                  <a:lnTo>
                    <a:pt x="202907" y="337604"/>
                  </a:lnTo>
                  <a:lnTo>
                    <a:pt x="225221" y="377812"/>
                  </a:lnTo>
                  <a:lnTo>
                    <a:pt x="265137" y="395351"/>
                  </a:lnTo>
                  <a:lnTo>
                    <a:pt x="274205" y="395554"/>
                  </a:lnTo>
                  <a:lnTo>
                    <a:pt x="283286" y="394487"/>
                  </a:lnTo>
                  <a:lnTo>
                    <a:pt x="322770" y="373926"/>
                  </a:lnTo>
                  <a:lnTo>
                    <a:pt x="338061" y="349161"/>
                  </a:lnTo>
                  <a:lnTo>
                    <a:pt x="340296" y="342163"/>
                  </a:lnTo>
                  <a:close/>
                </a:path>
                <a:path w="2809875" h="682625">
                  <a:moveTo>
                    <a:pt x="472630" y="262369"/>
                  </a:moveTo>
                  <a:lnTo>
                    <a:pt x="461035" y="223837"/>
                  </a:lnTo>
                  <a:lnTo>
                    <a:pt x="442887" y="205028"/>
                  </a:lnTo>
                  <a:lnTo>
                    <a:pt x="442887" y="270294"/>
                  </a:lnTo>
                  <a:lnTo>
                    <a:pt x="441388" y="278168"/>
                  </a:lnTo>
                  <a:lnTo>
                    <a:pt x="411759" y="305269"/>
                  </a:lnTo>
                  <a:lnTo>
                    <a:pt x="403644" y="306400"/>
                  </a:lnTo>
                  <a:lnTo>
                    <a:pt x="395693" y="305816"/>
                  </a:lnTo>
                  <a:lnTo>
                    <a:pt x="364401" y="281025"/>
                  </a:lnTo>
                  <a:lnTo>
                    <a:pt x="359625" y="264375"/>
                  </a:lnTo>
                  <a:lnTo>
                    <a:pt x="359702" y="255930"/>
                  </a:lnTo>
                  <a:lnTo>
                    <a:pt x="382295" y="224523"/>
                  </a:lnTo>
                  <a:lnTo>
                    <a:pt x="398805" y="220446"/>
                  </a:lnTo>
                  <a:lnTo>
                    <a:pt x="406793" y="220992"/>
                  </a:lnTo>
                  <a:lnTo>
                    <a:pt x="438162" y="245833"/>
                  </a:lnTo>
                  <a:lnTo>
                    <a:pt x="442887" y="270294"/>
                  </a:lnTo>
                  <a:lnTo>
                    <a:pt x="442887" y="205028"/>
                  </a:lnTo>
                  <a:lnTo>
                    <a:pt x="399262" y="192608"/>
                  </a:lnTo>
                  <a:lnTo>
                    <a:pt x="389928" y="193776"/>
                  </a:lnTo>
                  <a:lnTo>
                    <a:pt x="354520" y="210718"/>
                  </a:lnTo>
                  <a:lnTo>
                    <a:pt x="331279" y="249377"/>
                  </a:lnTo>
                  <a:lnTo>
                    <a:pt x="329895" y="268338"/>
                  </a:lnTo>
                  <a:lnTo>
                    <a:pt x="330860" y="276466"/>
                  </a:lnTo>
                  <a:lnTo>
                    <a:pt x="353263" y="316725"/>
                  </a:lnTo>
                  <a:lnTo>
                    <a:pt x="393852" y="333946"/>
                  </a:lnTo>
                  <a:lnTo>
                    <a:pt x="403098" y="334060"/>
                  </a:lnTo>
                  <a:lnTo>
                    <a:pt x="412381" y="332892"/>
                  </a:lnTo>
                  <a:lnTo>
                    <a:pt x="447789" y="315950"/>
                  </a:lnTo>
                  <a:lnTo>
                    <a:pt x="456958" y="306400"/>
                  </a:lnTo>
                  <a:lnTo>
                    <a:pt x="460400" y="302044"/>
                  </a:lnTo>
                  <a:lnTo>
                    <a:pt x="465112" y="294132"/>
                  </a:lnTo>
                  <a:lnTo>
                    <a:pt x="468706" y="285877"/>
                  </a:lnTo>
                  <a:lnTo>
                    <a:pt x="471170" y="277279"/>
                  </a:lnTo>
                  <a:lnTo>
                    <a:pt x="472516" y="268338"/>
                  </a:lnTo>
                  <a:lnTo>
                    <a:pt x="472630" y="262369"/>
                  </a:lnTo>
                  <a:close/>
                </a:path>
                <a:path w="2809875" h="682625">
                  <a:moveTo>
                    <a:pt x="707834" y="191312"/>
                  </a:moveTo>
                  <a:lnTo>
                    <a:pt x="670902" y="113906"/>
                  </a:lnTo>
                  <a:lnTo>
                    <a:pt x="670763" y="113665"/>
                  </a:lnTo>
                  <a:lnTo>
                    <a:pt x="665111" y="103746"/>
                  </a:lnTo>
                  <a:lnTo>
                    <a:pt x="625551" y="82384"/>
                  </a:lnTo>
                  <a:lnTo>
                    <a:pt x="616127" y="84086"/>
                  </a:lnTo>
                  <a:lnTo>
                    <a:pt x="581964" y="110401"/>
                  </a:lnTo>
                  <a:lnTo>
                    <a:pt x="575348" y="128752"/>
                  </a:lnTo>
                  <a:lnTo>
                    <a:pt x="569023" y="123786"/>
                  </a:lnTo>
                  <a:lnTo>
                    <a:pt x="561936" y="120827"/>
                  </a:lnTo>
                  <a:lnTo>
                    <a:pt x="554075" y="119900"/>
                  </a:lnTo>
                  <a:lnTo>
                    <a:pt x="548106" y="119659"/>
                  </a:lnTo>
                  <a:lnTo>
                    <a:pt x="541947" y="120370"/>
                  </a:lnTo>
                  <a:lnTo>
                    <a:pt x="509625" y="141770"/>
                  </a:lnTo>
                  <a:lnTo>
                    <a:pt x="502081" y="163156"/>
                  </a:lnTo>
                  <a:lnTo>
                    <a:pt x="493331" y="144805"/>
                  </a:lnTo>
                  <a:lnTo>
                    <a:pt x="465556" y="158051"/>
                  </a:lnTo>
                  <a:lnTo>
                    <a:pt x="523405" y="279298"/>
                  </a:lnTo>
                  <a:lnTo>
                    <a:pt x="551180" y="266052"/>
                  </a:lnTo>
                  <a:lnTo>
                    <a:pt x="518629" y="197827"/>
                  </a:lnTo>
                  <a:lnTo>
                    <a:pt x="515937" y="190842"/>
                  </a:lnTo>
                  <a:lnTo>
                    <a:pt x="514464" y="184238"/>
                  </a:lnTo>
                  <a:lnTo>
                    <a:pt x="514235" y="178015"/>
                  </a:lnTo>
                  <a:lnTo>
                    <a:pt x="515239" y="172173"/>
                  </a:lnTo>
                  <a:lnTo>
                    <a:pt x="517385" y="164617"/>
                  </a:lnTo>
                  <a:lnTo>
                    <a:pt x="518668" y="163156"/>
                  </a:lnTo>
                  <a:lnTo>
                    <a:pt x="522351" y="158940"/>
                  </a:lnTo>
                  <a:lnTo>
                    <a:pt x="530136" y="155117"/>
                  </a:lnTo>
                  <a:lnTo>
                    <a:pt x="537921" y="151460"/>
                  </a:lnTo>
                  <a:lnTo>
                    <a:pt x="545160" y="151142"/>
                  </a:lnTo>
                  <a:lnTo>
                    <a:pt x="558533" y="157137"/>
                  </a:lnTo>
                  <a:lnTo>
                    <a:pt x="564172" y="163360"/>
                  </a:lnTo>
                  <a:lnTo>
                    <a:pt x="568756" y="172796"/>
                  </a:lnTo>
                  <a:lnTo>
                    <a:pt x="601738" y="241935"/>
                  </a:lnTo>
                  <a:lnTo>
                    <a:pt x="629500" y="228688"/>
                  </a:lnTo>
                  <a:lnTo>
                    <a:pt x="596849" y="160235"/>
                  </a:lnTo>
                  <a:lnTo>
                    <a:pt x="594080" y="153060"/>
                  </a:lnTo>
                  <a:lnTo>
                    <a:pt x="593661" y="151142"/>
                  </a:lnTo>
                  <a:lnTo>
                    <a:pt x="592594" y="146367"/>
                  </a:lnTo>
                  <a:lnTo>
                    <a:pt x="592391" y="140144"/>
                  </a:lnTo>
                  <a:lnTo>
                    <a:pt x="593471" y="134378"/>
                  </a:lnTo>
                  <a:lnTo>
                    <a:pt x="595223" y="128752"/>
                  </a:lnTo>
                  <a:lnTo>
                    <a:pt x="595757" y="127012"/>
                  </a:lnTo>
                  <a:lnTo>
                    <a:pt x="600760" y="121462"/>
                  </a:lnTo>
                  <a:lnTo>
                    <a:pt x="608457" y="117754"/>
                  </a:lnTo>
                  <a:lnTo>
                    <a:pt x="616343" y="114033"/>
                  </a:lnTo>
                  <a:lnTo>
                    <a:pt x="623595" y="113665"/>
                  </a:lnTo>
                  <a:lnTo>
                    <a:pt x="630237" y="116662"/>
                  </a:lnTo>
                  <a:lnTo>
                    <a:pt x="680072" y="204558"/>
                  </a:lnTo>
                  <a:lnTo>
                    <a:pt x="707834" y="191312"/>
                  </a:lnTo>
                  <a:close/>
                </a:path>
                <a:path w="2809875" h="682625">
                  <a:moveTo>
                    <a:pt x="1542580" y="292"/>
                  </a:moveTo>
                  <a:lnTo>
                    <a:pt x="1455674" y="0"/>
                  </a:lnTo>
                  <a:lnTo>
                    <a:pt x="1507578" y="69697"/>
                  </a:lnTo>
                  <a:lnTo>
                    <a:pt x="1542580" y="292"/>
                  </a:lnTo>
                  <a:close/>
                </a:path>
                <a:path w="2809875" h="682625">
                  <a:moveTo>
                    <a:pt x="2096554" y="158216"/>
                  </a:moveTo>
                  <a:lnTo>
                    <a:pt x="2086419" y="117716"/>
                  </a:lnTo>
                  <a:lnTo>
                    <a:pt x="2083536" y="113982"/>
                  </a:lnTo>
                  <a:lnTo>
                    <a:pt x="2081504" y="111340"/>
                  </a:lnTo>
                  <a:lnTo>
                    <a:pt x="2075929" y="105765"/>
                  </a:lnTo>
                  <a:lnTo>
                    <a:pt x="2069680" y="100977"/>
                  </a:lnTo>
                  <a:lnTo>
                    <a:pt x="2067039" y="99441"/>
                  </a:lnTo>
                  <a:lnTo>
                    <a:pt x="2065223" y="98399"/>
                  </a:lnTo>
                  <a:lnTo>
                    <a:pt x="2065223" y="148043"/>
                  </a:lnTo>
                  <a:lnTo>
                    <a:pt x="2065147" y="156146"/>
                  </a:lnTo>
                  <a:lnTo>
                    <a:pt x="2042909" y="193560"/>
                  </a:lnTo>
                  <a:lnTo>
                    <a:pt x="2021103" y="199351"/>
                  </a:lnTo>
                  <a:lnTo>
                    <a:pt x="2013737" y="198183"/>
                  </a:lnTo>
                  <a:lnTo>
                    <a:pt x="2006384" y="195453"/>
                  </a:lnTo>
                  <a:lnTo>
                    <a:pt x="1999780" y="191287"/>
                  </a:lnTo>
                  <a:lnTo>
                    <a:pt x="1994331" y="186105"/>
                  </a:lnTo>
                  <a:lnTo>
                    <a:pt x="1990953" y="181229"/>
                  </a:lnTo>
                  <a:lnTo>
                    <a:pt x="1990064" y="179946"/>
                  </a:lnTo>
                  <a:lnTo>
                    <a:pt x="1986965" y="172783"/>
                  </a:lnTo>
                  <a:lnTo>
                    <a:pt x="1985276" y="164960"/>
                  </a:lnTo>
                  <a:lnTo>
                    <a:pt x="1985251" y="156819"/>
                  </a:lnTo>
                  <a:lnTo>
                    <a:pt x="1986889" y="148348"/>
                  </a:lnTo>
                  <a:lnTo>
                    <a:pt x="2014728" y="116319"/>
                  </a:lnTo>
                  <a:lnTo>
                    <a:pt x="2029815" y="113982"/>
                  </a:lnTo>
                  <a:lnTo>
                    <a:pt x="2037232" y="115112"/>
                  </a:lnTo>
                  <a:lnTo>
                    <a:pt x="2065223" y="148043"/>
                  </a:lnTo>
                  <a:lnTo>
                    <a:pt x="2065223" y="98399"/>
                  </a:lnTo>
                  <a:lnTo>
                    <a:pt x="2062772" y="96977"/>
                  </a:lnTo>
                  <a:lnTo>
                    <a:pt x="2055571" y="94068"/>
                  </a:lnTo>
                  <a:lnTo>
                    <a:pt x="2048573" y="92189"/>
                  </a:lnTo>
                  <a:lnTo>
                    <a:pt x="2041753" y="91363"/>
                  </a:lnTo>
                  <a:lnTo>
                    <a:pt x="2035136" y="91567"/>
                  </a:lnTo>
                  <a:lnTo>
                    <a:pt x="2028723" y="92608"/>
                  </a:lnTo>
                  <a:lnTo>
                    <a:pt x="2022513" y="94272"/>
                  </a:lnTo>
                  <a:lnTo>
                    <a:pt x="2016531" y="96545"/>
                  </a:lnTo>
                  <a:lnTo>
                    <a:pt x="2010765" y="99441"/>
                  </a:lnTo>
                  <a:lnTo>
                    <a:pt x="2043328" y="33235"/>
                  </a:lnTo>
                  <a:lnTo>
                    <a:pt x="2015718" y="19659"/>
                  </a:lnTo>
                  <a:lnTo>
                    <a:pt x="1933727" y="186347"/>
                  </a:lnTo>
                  <a:lnTo>
                    <a:pt x="1961337" y="199923"/>
                  </a:lnTo>
                  <a:lnTo>
                    <a:pt x="1970532" y="181229"/>
                  </a:lnTo>
                  <a:lnTo>
                    <a:pt x="1971852" y="189039"/>
                  </a:lnTo>
                  <a:lnTo>
                    <a:pt x="2000999" y="222554"/>
                  </a:lnTo>
                  <a:lnTo>
                    <a:pt x="2023910" y="228676"/>
                  </a:lnTo>
                  <a:lnTo>
                    <a:pt x="2031961" y="228676"/>
                  </a:lnTo>
                  <a:lnTo>
                    <a:pt x="2070150" y="211950"/>
                  </a:lnTo>
                  <a:lnTo>
                    <a:pt x="2092286" y="177228"/>
                  </a:lnTo>
                  <a:lnTo>
                    <a:pt x="2095093" y="167576"/>
                  </a:lnTo>
                  <a:lnTo>
                    <a:pt x="2096554" y="158216"/>
                  </a:lnTo>
                  <a:close/>
                </a:path>
                <a:path w="2809875" h="682625">
                  <a:moveTo>
                    <a:pt x="2128050" y="243103"/>
                  </a:moveTo>
                  <a:lnTo>
                    <a:pt x="2097709" y="228180"/>
                  </a:lnTo>
                  <a:lnTo>
                    <a:pt x="2082330" y="259435"/>
                  </a:lnTo>
                  <a:lnTo>
                    <a:pt x="2112683" y="274370"/>
                  </a:lnTo>
                  <a:lnTo>
                    <a:pt x="2128050" y="243103"/>
                  </a:lnTo>
                  <a:close/>
                </a:path>
                <a:path w="2809875" h="682625">
                  <a:moveTo>
                    <a:pt x="2296033" y="237490"/>
                  </a:moveTo>
                  <a:lnTo>
                    <a:pt x="2293912" y="230924"/>
                  </a:lnTo>
                  <a:lnTo>
                    <a:pt x="2291143" y="224612"/>
                  </a:lnTo>
                  <a:lnTo>
                    <a:pt x="2287727" y="218567"/>
                  </a:lnTo>
                  <a:lnTo>
                    <a:pt x="2284031" y="213309"/>
                  </a:lnTo>
                  <a:lnTo>
                    <a:pt x="2283676" y="212788"/>
                  </a:lnTo>
                  <a:lnTo>
                    <a:pt x="2248916" y="189306"/>
                  </a:lnTo>
                  <a:lnTo>
                    <a:pt x="2230640" y="185737"/>
                  </a:lnTo>
                  <a:lnTo>
                    <a:pt x="2221509" y="185889"/>
                  </a:lnTo>
                  <a:lnTo>
                    <a:pt x="2181110" y="203327"/>
                  </a:lnTo>
                  <a:lnTo>
                    <a:pt x="2158288" y="243306"/>
                  </a:lnTo>
                  <a:lnTo>
                    <a:pt x="2157069" y="252196"/>
                  </a:lnTo>
                  <a:lnTo>
                    <a:pt x="2157082" y="261569"/>
                  </a:lnTo>
                  <a:lnTo>
                    <a:pt x="2173516" y="301625"/>
                  </a:lnTo>
                  <a:lnTo>
                    <a:pt x="2212721" y="324916"/>
                  </a:lnTo>
                  <a:lnTo>
                    <a:pt x="2228088" y="326682"/>
                  </a:lnTo>
                  <a:lnTo>
                    <a:pt x="2235352" y="326123"/>
                  </a:lnTo>
                  <a:lnTo>
                    <a:pt x="2241283" y="298183"/>
                  </a:lnTo>
                  <a:lnTo>
                    <a:pt x="2234831" y="299504"/>
                  </a:lnTo>
                  <a:lnTo>
                    <a:pt x="2195982" y="285203"/>
                  </a:lnTo>
                  <a:lnTo>
                    <a:pt x="2187232" y="263347"/>
                  </a:lnTo>
                  <a:lnTo>
                    <a:pt x="2187333" y="255295"/>
                  </a:lnTo>
                  <a:lnTo>
                    <a:pt x="2208453" y="219875"/>
                  </a:lnTo>
                  <a:lnTo>
                    <a:pt x="2230526" y="213309"/>
                  </a:lnTo>
                  <a:lnTo>
                    <a:pt x="2238184" y="214363"/>
                  </a:lnTo>
                  <a:lnTo>
                    <a:pt x="2267902" y="241007"/>
                  </a:lnTo>
                  <a:lnTo>
                    <a:pt x="2269807" y="247561"/>
                  </a:lnTo>
                  <a:lnTo>
                    <a:pt x="2296033" y="237490"/>
                  </a:lnTo>
                  <a:close/>
                </a:path>
                <a:path w="2809875" h="682625">
                  <a:moveTo>
                    <a:pt x="2427554" y="314807"/>
                  </a:moveTo>
                  <a:lnTo>
                    <a:pt x="2411920" y="276098"/>
                  </a:lnTo>
                  <a:lnTo>
                    <a:pt x="2397290" y="262661"/>
                  </a:lnTo>
                  <a:lnTo>
                    <a:pt x="2397290" y="313029"/>
                  </a:lnTo>
                  <a:lnTo>
                    <a:pt x="2397290" y="321119"/>
                  </a:lnTo>
                  <a:lnTo>
                    <a:pt x="2376347" y="356374"/>
                  </a:lnTo>
                  <a:lnTo>
                    <a:pt x="2353640" y="362737"/>
                  </a:lnTo>
                  <a:lnTo>
                    <a:pt x="2345448" y="361429"/>
                  </a:lnTo>
                  <a:lnTo>
                    <a:pt x="2316188" y="333743"/>
                  </a:lnTo>
                  <a:lnTo>
                    <a:pt x="2314676" y="317703"/>
                  </a:lnTo>
                  <a:lnTo>
                    <a:pt x="2316213" y="309587"/>
                  </a:lnTo>
                  <a:lnTo>
                    <a:pt x="2342756" y="278726"/>
                  </a:lnTo>
                  <a:lnTo>
                    <a:pt x="2358212" y="276098"/>
                  </a:lnTo>
                  <a:lnTo>
                    <a:pt x="2366340" y="277406"/>
                  </a:lnTo>
                  <a:lnTo>
                    <a:pt x="2395740" y="305003"/>
                  </a:lnTo>
                  <a:lnTo>
                    <a:pt x="2397290" y="313029"/>
                  </a:lnTo>
                  <a:lnTo>
                    <a:pt x="2397290" y="262661"/>
                  </a:lnTo>
                  <a:lnTo>
                    <a:pt x="2358987" y="248843"/>
                  </a:lnTo>
                  <a:lnTo>
                    <a:pt x="2349665" y="248869"/>
                  </a:lnTo>
                  <a:lnTo>
                    <a:pt x="2308491" y="265861"/>
                  </a:lnTo>
                  <a:lnTo>
                    <a:pt x="2285517" y="305892"/>
                  </a:lnTo>
                  <a:lnTo>
                    <a:pt x="2284438" y="323964"/>
                  </a:lnTo>
                  <a:lnTo>
                    <a:pt x="2285644" y="332714"/>
                  </a:lnTo>
                  <a:lnTo>
                    <a:pt x="2308326" y="371233"/>
                  </a:lnTo>
                  <a:lnTo>
                    <a:pt x="2343569" y="388518"/>
                  </a:lnTo>
                  <a:lnTo>
                    <a:pt x="2352954" y="389801"/>
                  </a:lnTo>
                  <a:lnTo>
                    <a:pt x="2362301" y="389788"/>
                  </a:lnTo>
                  <a:lnTo>
                    <a:pt x="2403487" y="372922"/>
                  </a:lnTo>
                  <a:lnTo>
                    <a:pt x="2412809" y="362737"/>
                  </a:lnTo>
                  <a:lnTo>
                    <a:pt x="2415514" y="359206"/>
                  </a:lnTo>
                  <a:lnTo>
                    <a:pt x="2427490" y="324891"/>
                  </a:lnTo>
                  <a:lnTo>
                    <a:pt x="2427554" y="314807"/>
                  </a:lnTo>
                  <a:close/>
                </a:path>
                <a:path w="2809875" h="682625">
                  <a:moveTo>
                    <a:pt x="2647543" y="407708"/>
                  </a:moveTo>
                  <a:lnTo>
                    <a:pt x="2645918" y="398729"/>
                  </a:lnTo>
                  <a:lnTo>
                    <a:pt x="2642387" y="390525"/>
                  </a:lnTo>
                  <a:lnTo>
                    <a:pt x="2640177" y="387527"/>
                  </a:lnTo>
                  <a:lnTo>
                    <a:pt x="2637028" y="383247"/>
                  </a:lnTo>
                  <a:lnTo>
                    <a:pt x="2629852" y="376910"/>
                  </a:lnTo>
                  <a:lnTo>
                    <a:pt x="2622689" y="372592"/>
                  </a:lnTo>
                  <a:lnTo>
                    <a:pt x="2620861" y="371487"/>
                  </a:lnTo>
                  <a:lnTo>
                    <a:pt x="2614066" y="368668"/>
                  </a:lnTo>
                  <a:lnTo>
                    <a:pt x="2607386" y="366750"/>
                  </a:lnTo>
                  <a:lnTo>
                    <a:pt x="2600833" y="365760"/>
                  </a:lnTo>
                  <a:lnTo>
                    <a:pt x="2594381" y="365683"/>
                  </a:lnTo>
                  <a:lnTo>
                    <a:pt x="2588031" y="366407"/>
                  </a:lnTo>
                  <a:lnTo>
                    <a:pt x="2581783" y="367804"/>
                  </a:lnTo>
                  <a:lnTo>
                    <a:pt x="2575585" y="369874"/>
                  </a:lnTo>
                  <a:lnTo>
                    <a:pt x="2569540" y="372592"/>
                  </a:lnTo>
                  <a:lnTo>
                    <a:pt x="2569489" y="364451"/>
                  </a:lnTo>
                  <a:lnTo>
                    <a:pt x="2548750" y="336410"/>
                  </a:lnTo>
                  <a:lnTo>
                    <a:pt x="2544127" y="333743"/>
                  </a:lnTo>
                  <a:lnTo>
                    <a:pt x="2537333" y="331038"/>
                  </a:lnTo>
                  <a:lnTo>
                    <a:pt x="2530818" y="329349"/>
                  </a:lnTo>
                  <a:lnTo>
                    <a:pt x="2524556" y="328701"/>
                  </a:lnTo>
                  <a:lnTo>
                    <a:pt x="2518587" y="329069"/>
                  </a:lnTo>
                  <a:lnTo>
                    <a:pt x="2510790" y="330263"/>
                  </a:lnTo>
                  <a:lnTo>
                    <a:pt x="2503640" y="332714"/>
                  </a:lnTo>
                  <a:lnTo>
                    <a:pt x="2497137" y="336410"/>
                  </a:lnTo>
                  <a:lnTo>
                    <a:pt x="2506103" y="318160"/>
                  </a:lnTo>
                  <a:lnTo>
                    <a:pt x="2478506" y="304584"/>
                  </a:lnTo>
                  <a:lnTo>
                    <a:pt x="2419210" y="425132"/>
                  </a:lnTo>
                  <a:lnTo>
                    <a:pt x="2446807" y="438721"/>
                  </a:lnTo>
                  <a:lnTo>
                    <a:pt x="2480170" y="370890"/>
                  </a:lnTo>
                  <a:lnTo>
                    <a:pt x="2483980" y="364451"/>
                  </a:lnTo>
                  <a:lnTo>
                    <a:pt x="2488247" y="359206"/>
                  </a:lnTo>
                  <a:lnTo>
                    <a:pt x="2492997" y="355168"/>
                  </a:lnTo>
                  <a:lnTo>
                    <a:pt x="2498204" y="352323"/>
                  </a:lnTo>
                  <a:lnTo>
                    <a:pt x="2505468" y="349326"/>
                  </a:lnTo>
                  <a:lnTo>
                    <a:pt x="2512999" y="349707"/>
                  </a:lnTo>
                  <a:lnTo>
                    <a:pt x="2535796" y="375424"/>
                  </a:lnTo>
                  <a:lnTo>
                    <a:pt x="2535351" y="381419"/>
                  </a:lnTo>
                  <a:lnTo>
                    <a:pt x="2533713" y="387845"/>
                  </a:lnTo>
                  <a:lnTo>
                    <a:pt x="2530894" y="394703"/>
                  </a:lnTo>
                  <a:lnTo>
                    <a:pt x="2497086" y="463448"/>
                  </a:lnTo>
                  <a:lnTo>
                    <a:pt x="2524683" y="477024"/>
                  </a:lnTo>
                  <a:lnTo>
                    <a:pt x="2558161" y="408965"/>
                  </a:lnTo>
                  <a:lnTo>
                    <a:pt x="2583561" y="387527"/>
                  </a:lnTo>
                  <a:lnTo>
                    <a:pt x="2591003" y="388010"/>
                  </a:lnTo>
                  <a:lnTo>
                    <a:pt x="2613761" y="413715"/>
                  </a:lnTo>
                  <a:lnTo>
                    <a:pt x="2613266" y="419735"/>
                  </a:lnTo>
                  <a:lnTo>
                    <a:pt x="2611564" y="426250"/>
                  </a:lnTo>
                  <a:lnTo>
                    <a:pt x="2608656" y="433235"/>
                  </a:lnTo>
                  <a:lnTo>
                    <a:pt x="2574963" y="501751"/>
                  </a:lnTo>
                  <a:lnTo>
                    <a:pt x="2602560" y="515327"/>
                  </a:lnTo>
                  <a:lnTo>
                    <a:pt x="2640419" y="438365"/>
                  </a:lnTo>
                  <a:lnTo>
                    <a:pt x="2644787" y="427520"/>
                  </a:lnTo>
                  <a:lnTo>
                    <a:pt x="2647162" y="417309"/>
                  </a:lnTo>
                  <a:lnTo>
                    <a:pt x="2647543" y="407708"/>
                  </a:lnTo>
                  <a:close/>
                </a:path>
                <a:path w="2809875" h="682625">
                  <a:moveTo>
                    <a:pt x="2809354" y="682523"/>
                  </a:moveTo>
                  <a:lnTo>
                    <a:pt x="2757449" y="612838"/>
                  </a:lnTo>
                  <a:lnTo>
                    <a:pt x="2722461" y="682244"/>
                  </a:lnTo>
                  <a:lnTo>
                    <a:pt x="2809354" y="682523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3325367"/>
            <a:ext cx="961643" cy="11475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839002" y="2953018"/>
            <a:ext cx="1474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crypto.com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30979" y="5877855"/>
            <a:ext cx="785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29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7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A62D5C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0" y="2981768"/>
            <a:ext cx="6748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correctly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r>
              <a:rPr sz="2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Authorization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exceptions.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500" y="2281660"/>
            <a:ext cx="177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5420" y="2016250"/>
            <a:ext cx="2909570" cy="2911475"/>
            <a:chOff x="725420" y="2016250"/>
            <a:chExt cx="2909570" cy="291147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4568" y="2030122"/>
              <a:ext cx="2891028" cy="2887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992" y="2020822"/>
              <a:ext cx="2900680" cy="2902585"/>
            </a:xfrm>
            <a:custGeom>
              <a:avLst/>
              <a:gdLst/>
              <a:ahLst/>
              <a:cxnLst/>
              <a:rect l="l" t="t" r="r" b="b"/>
              <a:pathLst>
                <a:path w="2900679" h="2902585">
                  <a:moveTo>
                    <a:pt x="1450403" y="0"/>
                  </a:moveTo>
                  <a:lnTo>
                    <a:pt x="1524838" y="1993"/>
                  </a:lnTo>
                  <a:lnTo>
                    <a:pt x="1598485" y="7569"/>
                  </a:lnTo>
                  <a:lnTo>
                    <a:pt x="1671345" y="16725"/>
                  </a:lnTo>
                  <a:lnTo>
                    <a:pt x="1742617" y="29463"/>
                  </a:lnTo>
                  <a:lnTo>
                    <a:pt x="1812683" y="45783"/>
                  </a:lnTo>
                  <a:lnTo>
                    <a:pt x="1881555" y="65290"/>
                  </a:lnTo>
                  <a:lnTo>
                    <a:pt x="1948853" y="87985"/>
                  </a:lnTo>
                  <a:lnTo>
                    <a:pt x="2014537" y="113868"/>
                  </a:lnTo>
                  <a:lnTo>
                    <a:pt x="2079040" y="142938"/>
                  </a:lnTo>
                  <a:lnTo>
                    <a:pt x="2141562" y="175183"/>
                  </a:lnTo>
                  <a:lnTo>
                    <a:pt x="2202078" y="210223"/>
                  </a:lnTo>
                  <a:lnTo>
                    <a:pt x="2260981" y="248031"/>
                  </a:lnTo>
                  <a:lnTo>
                    <a:pt x="2317915" y="288251"/>
                  </a:lnTo>
                  <a:lnTo>
                    <a:pt x="2372461" y="331241"/>
                  </a:lnTo>
                  <a:lnTo>
                    <a:pt x="2425420" y="377037"/>
                  </a:lnTo>
                  <a:lnTo>
                    <a:pt x="2475572" y="425195"/>
                  </a:lnTo>
                  <a:lnTo>
                    <a:pt x="2523744" y="475361"/>
                  </a:lnTo>
                  <a:lnTo>
                    <a:pt x="2569146" y="527926"/>
                  </a:lnTo>
                  <a:lnTo>
                    <a:pt x="2612136" y="582866"/>
                  </a:lnTo>
                  <a:lnTo>
                    <a:pt x="2652737" y="639787"/>
                  </a:lnTo>
                  <a:lnTo>
                    <a:pt x="2690571" y="698728"/>
                  </a:lnTo>
                  <a:lnTo>
                    <a:pt x="2725204" y="759637"/>
                  </a:lnTo>
                  <a:lnTo>
                    <a:pt x="2757449" y="822121"/>
                  </a:lnTo>
                  <a:lnTo>
                    <a:pt x="2786519" y="886244"/>
                  </a:lnTo>
                  <a:lnTo>
                    <a:pt x="2812402" y="952334"/>
                  </a:lnTo>
                  <a:lnTo>
                    <a:pt x="2835084" y="1019619"/>
                  </a:lnTo>
                  <a:lnTo>
                    <a:pt x="2854591" y="1088491"/>
                  </a:lnTo>
                  <a:lnTo>
                    <a:pt x="2870923" y="1158557"/>
                  </a:lnTo>
                  <a:lnTo>
                    <a:pt x="2883662" y="1230223"/>
                  </a:lnTo>
                  <a:lnTo>
                    <a:pt x="2892818" y="1302689"/>
                  </a:lnTo>
                  <a:lnTo>
                    <a:pt x="2898394" y="1376337"/>
                  </a:lnTo>
                  <a:lnTo>
                    <a:pt x="2900387" y="1451178"/>
                  </a:lnTo>
                  <a:lnTo>
                    <a:pt x="2898394" y="1525638"/>
                  </a:lnTo>
                  <a:lnTo>
                    <a:pt x="2892818" y="1599272"/>
                  </a:lnTo>
                  <a:lnTo>
                    <a:pt x="2883662" y="1672132"/>
                  </a:lnTo>
                  <a:lnTo>
                    <a:pt x="2870923" y="1743405"/>
                  </a:lnTo>
                  <a:lnTo>
                    <a:pt x="2854591" y="1813877"/>
                  </a:lnTo>
                  <a:lnTo>
                    <a:pt x="2835084" y="1882355"/>
                  </a:lnTo>
                  <a:lnTo>
                    <a:pt x="2812402" y="1950034"/>
                  </a:lnTo>
                  <a:lnTo>
                    <a:pt x="2786519" y="2015731"/>
                  </a:lnTo>
                  <a:lnTo>
                    <a:pt x="2757449" y="2080234"/>
                  </a:lnTo>
                  <a:lnTo>
                    <a:pt x="2725204" y="2142744"/>
                  </a:lnTo>
                  <a:lnTo>
                    <a:pt x="2690571" y="2203246"/>
                  </a:lnTo>
                  <a:lnTo>
                    <a:pt x="2652737" y="2262174"/>
                  </a:lnTo>
                  <a:lnTo>
                    <a:pt x="2612136" y="2319108"/>
                  </a:lnTo>
                  <a:lnTo>
                    <a:pt x="2569146" y="2374049"/>
                  </a:lnTo>
                  <a:lnTo>
                    <a:pt x="2523756" y="2426601"/>
                  </a:lnTo>
                  <a:lnTo>
                    <a:pt x="2475572" y="2477160"/>
                  </a:lnTo>
                  <a:lnTo>
                    <a:pt x="2425407" y="2524937"/>
                  </a:lnTo>
                  <a:lnTo>
                    <a:pt x="2372461" y="2570721"/>
                  </a:lnTo>
                  <a:lnTo>
                    <a:pt x="2317927" y="2613710"/>
                  </a:lnTo>
                  <a:lnTo>
                    <a:pt x="2260981" y="2654338"/>
                  </a:lnTo>
                  <a:lnTo>
                    <a:pt x="2202065" y="2691752"/>
                  </a:lnTo>
                  <a:lnTo>
                    <a:pt x="2141562" y="2726778"/>
                  </a:lnTo>
                  <a:lnTo>
                    <a:pt x="2079040" y="2759036"/>
                  </a:lnTo>
                  <a:lnTo>
                    <a:pt x="2014537" y="2788107"/>
                  </a:lnTo>
                  <a:lnTo>
                    <a:pt x="1948853" y="2813977"/>
                  </a:lnTo>
                  <a:lnTo>
                    <a:pt x="1881555" y="2836672"/>
                  </a:lnTo>
                  <a:lnTo>
                    <a:pt x="1812683" y="2856179"/>
                  </a:lnTo>
                  <a:lnTo>
                    <a:pt x="1742617" y="2872511"/>
                  </a:lnTo>
                  <a:lnTo>
                    <a:pt x="1670951" y="2885249"/>
                  </a:lnTo>
                  <a:lnTo>
                    <a:pt x="1598485" y="2894406"/>
                  </a:lnTo>
                  <a:lnTo>
                    <a:pt x="1524838" y="2899981"/>
                  </a:lnTo>
                  <a:lnTo>
                    <a:pt x="1450390" y="2901962"/>
                  </a:lnTo>
                  <a:lnTo>
                    <a:pt x="1375943" y="2899981"/>
                  </a:lnTo>
                  <a:lnTo>
                    <a:pt x="1302296" y="2894406"/>
                  </a:lnTo>
                  <a:lnTo>
                    <a:pt x="1229436" y="2885249"/>
                  </a:lnTo>
                  <a:lnTo>
                    <a:pt x="1158163" y="2872511"/>
                  </a:lnTo>
                  <a:lnTo>
                    <a:pt x="1088097" y="2856179"/>
                  </a:lnTo>
                  <a:lnTo>
                    <a:pt x="1019225" y="2836672"/>
                  </a:lnTo>
                  <a:lnTo>
                    <a:pt x="951547" y="2813977"/>
                  </a:lnTo>
                  <a:lnTo>
                    <a:pt x="885837" y="2788094"/>
                  </a:lnTo>
                  <a:lnTo>
                    <a:pt x="821728" y="2759036"/>
                  </a:lnTo>
                  <a:lnTo>
                    <a:pt x="759231" y="2726791"/>
                  </a:lnTo>
                  <a:lnTo>
                    <a:pt x="698322" y="2691752"/>
                  </a:lnTo>
                  <a:lnTo>
                    <a:pt x="639406" y="2654338"/>
                  </a:lnTo>
                  <a:lnTo>
                    <a:pt x="582460" y="2613710"/>
                  </a:lnTo>
                  <a:lnTo>
                    <a:pt x="527913" y="2570721"/>
                  </a:lnTo>
                  <a:lnTo>
                    <a:pt x="475360" y="2524937"/>
                  </a:lnTo>
                  <a:lnTo>
                    <a:pt x="424815" y="2476766"/>
                  </a:lnTo>
                  <a:lnTo>
                    <a:pt x="376643" y="2426601"/>
                  </a:lnTo>
                  <a:lnTo>
                    <a:pt x="331241" y="2374049"/>
                  </a:lnTo>
                  <a:lnTo>
                    <a:pt x="288251" y="2319108"/>
                  </a:lnTo>
                  <a:lnTo>
                    <a:pt x="247650" y="2262174"/>
                  </a:lnTo>
                  <a:lnTo>
                    <a:pt x="209816" y="2203246"/>
                  </a:lnTo>
                  <a:lnTo>
                    <a:pt x="175183" y="2142744"/>
                  </a:lnTo>
                  <a:lnTo>
                    <a:pt x="142938" y="2080234"/>
                  </a:lnTo>
                  <a:lnTo>
                    <a:pt x="113868" y="2015731"/>
                  </a:lnTo>
                  <a:lnTo>
                    <a:pt x="87985" y="1950034"/>
                  </a:lnTo>
                  <a:lnTo>
                    <a:pt x="65290" y="1882355"/>
                  </a:lnTo>
                  <a:lnTo>
                    <a:pt x="45783" y="1813877"/>
                  </a:lnTo>
                  <a:lnTo>
                    <a:pt x="29463" y="1743405"/>
                  </a:lnTo>
                  <a:lnTo>
                    <a:pt x="16725" y="1672132"/>
                  </a:lnTo>
                  <a:lnTo>
                    <a:pt x="7569" y="1599272"/>
                  </a:lnTo>
                  <a:lnTo>
                    <a:pt x="1993" y="1525638"/>
                  </a:lnTo>
                  <a:lnTo>
                    <a:pt x="0" y="1451178"/>
                  </a:lnTo>
                  <a:lnTo>
                    <a:pt x="1993" y="1376337"/>
                  </a:lnTo>
                  <a:lnTo>
                    <a:pt x="7569" y="1302689"/>
                  </a:lnTo>
                  <a:lnTo>
                    <a:pt x="16725" y="1230223"/>
                  </a:lnTo>
                  <a:lnTo>
                    <a:pt x="29463" y="1158557"/>
                  </a:lnTo>
                  <a:lnTo>
                    <a:pt x="45783" y="1088491"/>
                  </a:lnTo>
                  <a:lnTo>
                    <a:pt x="65290" y="1019619"/>
                  </a:lnTo>
                  <a:lnTo>
                    <a:pt x="87985" y="952334"/>
                  </a:lnTo>
                  <a:lnTo>
                    <a:pt x="113868" y="886244"/>
                  </a:lnTo>
                  <a:lnTo>
                    <a:pt x="142938" y="822121"/>
                  </a:lnTo>
                  <a:lnTo>
                    <a:pt x="175183" y="759637"/>
                  </a:lnTo>
                  <a:lnTo>
                    <a:pt x="209816" y="698728"/>
                  </a:lnTo>
                  <a:lnTo>
                    <a:pt x="247650" y="639787"/>
                  </a:lnTo>
                  <a:lnTo>
                    <a:pt x="288251" y="582866"/>
                  </a:lnTo>
                  <a:lnTo>
                    <a:pt x="331241" y="527926"/>
                  </a:lnTo>
                  <a:lnTo>
                    <a:pt x="376643" y="475361"/>
                  </a:lnTo>
                  <a:lnTo>
                    <a:pt x="424815" y="425195"/>
                  </a:lnTo>
                  <a:lnTo>
                    <a:pt x="475360" y="377037"/>
                  </a:lnTo>
                  <a:lnTo>
                    <a:pt x="527913" y="331254"/>
                  </a:lnTo>
                  <a:lnTo>
                    <a:pt x="582460" y="288251"/>
                  </a:lnTo>
                  <a:lnTo>
                    <a:pt x="639406" y="247637"/>
                  </a:lnTo>
                  <a:lnTo>
                    <a:pt x="698322" y="210210"/>
                  </a:lnTo>
                  <a:lnTo>
                    <a:pt x="759231" y="175183"/>
                  </a:lnTo>
                  <a:lnTo>
                    <a:pt x="821728" y="142938"/>
                  </a:lnTo>
                  <a:lnTo>
                    <a:pt x="885837" y="113868"/>
                  </a:lnTo>
                  <a:lnTo>
                    <a:pt x="951547" y="87985"/>
                  </a:lnTo>
                  <a:lnTo>
                    <a:pt x="1019225" y="65290"/>
                  </a:lnTo>
                  <a:lnTo>
                    <a:pt x="1088097" y="45783"/>
                  </a:lnTo>
                  <a:lnTo>
                    <a:pt x="1158163" y="29463"/>
                  </a:lnTo>
                  <a:lnTo>
                    <a:pt x="1229436" y="16725"/>
                  </a:lnTo>
                  <a:lnTo>
                    <a:pt x="1302283" y="7569"/>
                  </a:lnTo>
                  <a:lnTo>
                    <a:pt x="1375943" y="1587"/>
                  </a:lnTo>
                  <a:lnTo>
                    <a:pt x="1450403" y="0"/>
                  </a:lnTo>
                  <a:close/>
                </a:path>
              </a:pathLst>
            </a:custGeom>
            <a:ln w="914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414630"/>
            <a:ext cx="576643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single-page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applications.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	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4357" y="2252562"/>
            <a:ext cx="823214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995"/>
              </a:lnSpc>
              <a:spcBef>
                <a:spcPts val="100"/>
              </a:spcBef>
            </a:pPr>
            <a:r>
              <a:rPr spc="10" dirty="0"/>
              <a:t>Delegating</a:t>
            </a:r>
            <a:r>
              <a:rPr spc="-250" dirty="0"/>
              <a:t> </a:t>
            </a:r>
            <a:r>
              <a:rPr spc="20" dirty="0"/>
              <a:t>Authentication</a:t>
            </a:r>
            <a:r>
              <a:rPr spc="-245" dirty="0"/>
              <a:t> </a:t>
            </a:r>
            <a:r>
              <a:rPr spc="60" dirty="0"/>
              <a:t>to</a:t>
            </a:r>
            <a:r>
              <a:rPr spc="-220" dirty="0"/>
              <a:t> </a:t>
            </a:r>
            <a:r>
              <a:rPr spc="-10" dirty="0"/>
              <a:t>Spring</a:t>
            </a:r>
            <a:endParaRPr spc="-10" dirty="0"/>
          </a:p>
          <a:p>
            <a:pPr marR="6350" algn="r">
              <a:lnSpc>
                <a:spcPts val="3995"/>
              </a:lnSpc>
            </a:pPr>
            <a:r>
              <a:rPr spc="-20" dirty="0"/>
              <a:t>Security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6152" y="2554223"/>
            <a:ext cx="2340863" cy="25953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8104" y="2449067"/>
            <a:ext cx="1463039" cy="28072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1556" y="2939795"/>
            <a:ext cx="1757171" cy="182422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900678" y="3090669"/>
            <a:ext cx="2857500" cy="78105"/>
            <a:chOff x="3900678" y="3090669"/>
            <a:chExt cx="2857500" cy="78105"/>
          </a:xfrm>
        </p:grpSpPr>
        <p:sp>
          <p:nvSpPr>
            <p:cNvPr id="6" name="object 6"/>
            <p:cNvSpPr/>
            <p:nvPr/>
          </p:nvSpPr>
          <p:spPr>
            <a:xfrm>
              <a:off x="3900678" y="3129534"/>
              <a:ext cx="2792730" cy="0"/>
            </a:xfrm>
            <a:custGeom>
              <a:avLst/>
              <a:gdLst/>
              <a:ahLst/>
              <a:cxnLst/>
              <a:rect l="l" t="t" r="r" b="b"/>
              <a:pathLst>
                <a:path w="2792729">
                  <a:moveTo>
                    <a:pt x="0" y="0"/>
                  </a:moveTo>
                  <a:lnTo>
                    <a:pt x="279273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80455" y="309066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5">
                  <a:moveTo>
                    <a:pt x="0" y="0"/>
                  </a:moveTo>
                  <a:lnTo>
                    <a:pt x="0" y="77724"/>
                  </a:lnTo>
                  <a:lnTo>
                    <a:pt x="77724" y="38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900676" y="4239765"/>
            <a:ext cx="2857500" cy="78105"/>
            <a:chOff x="3900676" y="4239765"/>
            <a:chExt cx="2857500" cy="78105"/>
          </a:xfrm>
        </p:grpSpPr>
        <p:sp>
          <p:nvSpPr>
            <p:cNvPr id="9" name="object 9"/>
            <p:cNvSpPr/>
            <p:nvPr/>
          </p:nvSpPr>
          <p:spPr>
            <a:xfrm>
              <a:off x="3965447" y="4278630"/>
              <a:ext cx="2792730" cy="0"/>
            </a:xfrm>
            <a:custGeom>
              <a:avLst/>
              <a:gdLst/>
              <a:ahLst/>
              <a:cxnLst/>
              <a:rect l="l" t="t" r="r" b="b"/>
              <a:pathLst>
                <a:path w="2792729">
                  <a:moveTo>
                    <a:pt x="2792729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00676" y="4239765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11721" y="2731151"/>
            <a:ext cx="1877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6028" y="3802379"/>
            <a:ext cx="935735" cy="37185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391906" y="3547869"/>
            <a:ext cx="1009650" cy="78105"/>
            <a:chOff x="8391906" y="3547869"/>
            <a:chExt cx="1009650" cy="78105"/>
          </a:xfrm>
        </p:grpSpPr>
        <p:sp>
          <p:nvSpPr>
            <p:cNvPr id="14" name="object 14"/>
            <p:cNvSpPr/>
            <p:nvPr/>
          </p:nvSpPr>
          <p:spPr>
            <a:xfrm>
              <a:off x="8391906" y="3586734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0" y="0"/>
                  </a:moveTo>
                  <a:lnTo>
                    <a:pt x="94488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23832" y="354786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0" y="0"/>
                  </a:moveTo>
                  <a:lnTo>
                    <a:pt x="0" y="77724"/>
                  </a:lnTo>
                  <a:lnTo>
                    <a:pt x="77724" y="38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113834" y="2070747"/>
            <a:ext cx="52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SPA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670800" y="2010938"/>
            <a:ext cx="1870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404040"/>
                </a:solidFill>
              </a:rPr>
              <a:t>Spring</a:t>
            </a:r>
            <a:r>
              <a:rPr sz="2000" spc="-180" dirty="0">
                <a:solidFill>
                  <a:srgbClr val="404040"/>
                </a:solidFill>
              </a:rPr>
              <a:t> </a:t>
            </a:r>
            <a:r>
              <a:rPr sz="2000" spc="30" dirty="0">
                <a:solidFill>
                  <a:srgbClr val="404040"/>
                </a:solidFill>
              </a:rPr>
              <a:t>backed</a:t>
            </a:r>
            <a:endParaRPr sz="20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4715" y="3258311"/>
            <a:ext cx="1647443" cy="18577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70176" y="3089154"/>
            <a:ext cx="1645920" cy="2212975"/>
          </a:xfrm>
          <a:custGeom>
            <a:avLst/>
            <a:gdLst/>
            <a:ahLst/>
            <a:cxnLst/>
            <a:rect l="l" t="t" r="r" b="b"/>
            <a:pathLst>
              <a:path w="1645920" h="2212975">
                <a:moveTo>
                  <a:pt x="0" y="274320"/>
                </a:moveTo>
                <a:lnTo>
                  <a:pt x="4419" y="225008"/>
                </a:lnTo>
                <a:lnTo>
                  <a:pt x="17162" y="178597"/>
                </a:lnTo>
                <a:lnTo>
                  <a:pt x="37454" y="135861"/>
                </a:lnTo>
                <a:lnTo>
                  <a:pt x="64519" y="97575"/>
                </a:lnTo>
                <a:lnTo>
                  <a:pt x="97583" y="64513"/>
                </a:lnTo>
                <a:lnTo>
                  <a:pt x="135871" y="37450"/>
                </a:lnTo>
                <a:lnTo>
                  <a:pt x="178608" y="17161"/>
                </a:lnTo>
                <a:lnTo>
                  <a:pt x="225020" y="4419"/>
                </a:lnTo>
                <a:lnTo>
                  <a:pt x="274332" y="0"/>
                </a:lnTo>
                <a:lnTo>
                  <a:pt x="1371587" y="0"/>
                </a:lnTo>
                <a:lnTo>
                  <a:pt x="1420899" y="4419"/>
                </a:lnTo>
                <a:lnTo>
                  <a:pt x="1467311" y="17161"/>
                </a:lnTo>
                <a:lnTo>
                  <a:pt x="1510048" y="37450"/>
                </a:lnTo>
                <a:lnTo>
                  <a:pt x="1548336" y="64513"/>
                </a:lnTo>
                <a:lnTo>
                  <a:pt x="1581400" y="97575"/>
                </a:lnTo>
                <a:lnTo>
                  <a:pt x="1608465" y="135861"/>
                </a:lnTo>
                <a:lnTo>
                  <a:pt x="1628757" y="178597"/>
                </a:lnTo>
                <a:lnTo>
                  <a:pt x="1641500" y="225008"/>
                </a:lnTo>
                <a:lnTo>
                  <a:pt x="1645920" y="274320"/>
                </a:lnTo>
                <a:lnTo>
                  <a:pt x="1645920" y="1938515"/>
                </a:lnTo>
                <a:lnTo>
                  <a:pt x="1641500" y="1987827"/>
                </a:lnTo>
                <a:lnTo>
                  <a:pt x="1628757" y="2034239"/>
                </a:lnTo>
                <a:lnTo>
                  <a:pt x="1608465" y="2076976"/>
                </a:lnTo>
                <a:lnTo>
                  <a:pt x="1581400" y="2115264"/>
                </a:lnTo>
                <a:lnTo>
                  <a:pt x="1548336" y="2148328"/>
                </a:lnTo>
                <a:lnTo>
                  <a:pt x="1510048" y="2175393"/>
                </a:lnTo>
                <a:lnTo>
                  <a:pt x="1467311" y="2195685"/>
                </a:lnTo>
                <a:lnTo>
                  <a:pt x="1420899" y="2208428"/>
                </a:lnTo>
                <a:lnTo>
                  <a:pt x="1371587" y="2212848"/>
                </a:lnTo>
                <a:lnTo>
                  <a:pt x="274332" y="2212848"/>
                </a:lnTo>
                <a:lnTo>
                  <a:pt x="225020" y="2208428"/>
                </a:lnTo>
                <a:lnTo>
                  <a:pt x="178608" y="2195685"/>
                </a:lnTo>
                <a:lnTo>
                  <a:pt x="135871" y="2175393"/>
                </a:lnTo>
                <a:lnTo>
                  <a:pt x="97583" y="2148328"/>
                </a:lnTo>
                <a:lnTo>
                  <a:pt x="64519" y="2115264"/>
                </a:lnTo>
                <a:lnTo>
                  <a:pt x="37454" y="2076976"/>
                </a:lnTo>
                <a:lnTo>
                  <a:pt x="17162" y="2034239"/>
                </a:lnTo>
                <a:lnTo>
                  <a:pt x="4419" y="1987827"/>
                </a:lnTo>
                <a:lnTo>
                  <a:pt x="0" y="1938515"/>
                </a:lnTo>
                <a:lnTo>
                  <a:pt x="0" y="274320"/>
                </a:lnTo>
                <a:close/>
              </a:path>
            </a:pathLst>
          </a:custGeom>
          <a:ln w="57912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8772" y="2710708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2A9FBB"/>
                </a:solidFill>
              </a:rPr>
              <a:t>b</a:t>
            </a:r>
            <a:r>
              <a:rPr sz="2000" spc="-15" dirty="0">
                <a:solidFill>
                  <a:srgbClr val="2A9FBB"/>
                </a:solidFill>
              </a:rPr>
              <a:t>r</a:t>
            </a:r>
            <a:r>
              <a:rPr sz="2000" spc="55" dirty="0">
                <a:solidFill>
                  <a:srgbClr val="2A9FBB"/>
                </a:solidFill>
              </a:rPr>
              <a:t>o</a:t>
            </a:r>
            <a:r>
              <a:rPr sz="2000" spc="60" dirty="0">
                <a:solidFill>
                  <a:srgbClr val="2A9FBB"/>
                </a:solidFill>
              </a:rPr>
              <a:t>w</a:t>
            </a:r>
            <a:r>
              <a:rPr sz="2000" spc="-35" dirty="0">
                <a:solidFill>
                  <a:srgbClr val="2A9FBB"/>
                </a:solidFill>
              </a:rPr>
              <a:t>s</a:t>
            </a:r>
            <a:r>
              <a:rPr sz="2000" spc="-5" dirty="0">
                <a:solidFill>
                  <a:srgbClr val="2A9FBB"/>
                </a:solidFill>
              </a:rPr>
              <a:t>er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6854697" y="3076696"/>
            <a:ext cx="4972050" cy="2593340"/>
            <a:chOff x="6854697" y="3076696"/>
            <a:chExt cx="4972050" cy="2593340"/>
          </a:xfrm>
        </p:grpSpPr>
        <p:sp>
          <p:nvSpPr>
            <p:cNvPr id="6" name="object 6"/>
            <p:cNvSpPr/>
            <p:nvPr/>
          </p:nvSpPr>
          <p:spPr>
            <a:xfrm>
              <a:off x="6883907" y="3105906"/>
              <a:ext cx="4913630" cy="2534920"/>
            </a:xfrm>
            <a:custGeom>
              <a:avLst/>
              <a:gdLst/>
              <a:ahLst/>
              <a:cxnLst/>
              <a:rect l="l" t="t" r="r" b="b"/>
              <a:pathLst>
                <a:path w="4913630" h="2534920">
                  <a:moveTo>
                    <a:pt x="0" y="422414"/>
                  </a:moveTo>
                  <a:lnTo>
                    <a:pt x="2841" y="373153"/>
                  </a:lnTo>
                  <a:lnTo>
                    <a:pt x="11155" y="325561"/>
                  </a:lnTo>
                  <a:lnTo>
                    <a:pt x="24625" y="279954"/>
                  </a:lnTo>
                  <a:lnTo>
                    <a:pt x="42933" y="236650"/>
                  </a:lnTo>
                  <a:lnTo>
                    <a:pt x="65762" y="195966"/>
                  </a:lnTo>
                  <a:lnTo>
                    <a:pt x="92796" y="158218"/>
                  </a:lnTo>
                  <a:lnTo>
                    <a:pt x="123718" y="123724"/>
                  </a:lnTo>
                  <a:lnTo>
                    <a:pt x="158211" y="92801"/>
                  </a:lnTo>
                  <a:lnTo>
                    <a:pt x="195957" y="65766"/>
                  </a:lnTo>
                  <a:lnTo>
                    <a:pt x="236640" y="42935"/>
                  </a:lnTo>
                  <a:lnTo>
                    <a:pt x="279943" y="24626"/>
                  </a:lnTo>
                  <a:lnTo>
                    <a:pt x="325549" y="11156"/>
                  </a:lnTo>
                  <a:lnTo>
                    <a:pt x="373140" y="2841"/>
                  </a:lnTo>
                  <a:lnTo>
                    <a:pt x="422402" y="0"/>
                  </a:lnTo>
                  <a:lnTo>
                    <a:pt x="4490974" y="0"/>
                  </a:lnTo>
                  <a:lnTo>
                    <a:pt x="4540235" y="2841"/>
                  </a:lnTo>
                  <a:lnTo>
                    <a:pt x="4587826" y="11156"/>
                  </a:lnTo>
                  <a:lnTo>
                    <a:pt x="4633432" y="24626"/>
                  </a:lnTo>
                  <a:lnTo>
                    <a:pt x="4676735" y="42935"/>
                  </a:lnTo>
                  <a:lnTo>
                    <a:pt x="4717418" y="65766"/>
                  </a:lnTo>
                  <a:lnTo>
                    <a:pt x="4755164" y="92801"/>
                  </a:lnTo>
                  <a:lnTo>
                    <a:pt x="4789657" y="123724"/>
                  </a:lnTo>
                  <a:lnTo>
                    <a:pt x="4820579" y="158218"/>
                  </a:lnTo>
                  <a:lnTo>
                    <a:pt x="4847613" y="195966"/>
                  </a:lnTo>
                  <a:lnTo>
                    <a:pt x="4870442" y="236650"/>
                  </a:lnTo>
                  <a:lnTo>
                    <a:pt x="4888750" y="279954"/>
                  </a:lnTo>
                  <a:lnTo>
                    <a:pt x="4902220" y="325561"/>
                  </a:lnTo>
                  <a:lnTo>
                    <a:pt x="4910534" y="373153"/>
                  </a:lnTo>
                  <a:lnTo>
                    <a:pt x="4913376" y="422414"/>
                  </a:lnTo>
                  <a:lnTo>
                    <a:pt x="4913376" y="2112010"/>
                  </a:lnTo>
                  <a:lnTo>
                    <a:pt x="4910534" y="2161271"/>
                  </a:lnTo>
                  <a:lnTo>
                    <a:pt x="4902220" y="2208862"/>
                  </a:lnTo>
                  <a:lnTo>
                    <a:pt x="4888750" y="2254468"/>
                  </a:lnTo>
                  <a:lnTo>
                    <a:pt x="4870442" y="2297771"/>
                  </a:lnTo>
                  <a:lnTo>
                    <a:pt x="4847613" y="2338454"/>
                  </a:lnTo>
                  <a:lnTo>
                    <a:pt x="4820579" y="2376200"/>
                  </a:lnTo>
                  <a:lnTo>
                    <a:pt x="4789657" y="2410693"/>
                  </a:lnTo>
                  <a:lnTo>
                    <a:pt x="4755164" y="2441615"/>
                  </a:lnTo>
                  <a:lnTo>
                    <a:pt x="4717418" y="2468649"/>
                  </a:lnTo>
                  <a:lnTo>
                    <a:pt x="4676735" y="2491478"/>
                  </a:lnTo>
                  <a:lnTo>
                    <a:pt x="4633432" y="2509786"/>
                  </a:lnTo>
                  <a:lnTo>
                    <a:pt x="4587826" y="2523256"/>
                  </a:lnTo>
                  <a:lnTo>
                    <a:pt x="4540235" y="2531570"/>
                  </a:lnTo>
                  <a:lnTo>
                    <a:pt x="4490974" y="2534412"/>
                  </a:lnTo>
                  <a:lnTo>
                    <a:pt x="422402" y="2534412"/>
                  </a:lnTo>
                  <a:lnTo>
                    <a:pt x="373140" y="2531570"/>
                  </a:lnTo>
                  <a:lnTo>
                    <a:pt x="325549" y="2523256"/>
                  </a:lnTo>
                  <a:lnTo>
                    <a:pt x="279943" y="2509786"/>
                  </a:lnTo>
                  <a:lnTo>
                    <a:pt x="236640" y="2491478"/>
                  </a:lnTo>
                  <a:lnTo>
                    <a:pt x="195957" y="2468649"/>
                  </a:lnTo>
                  <a:lnTo>
                    <a:pt x="158211" y="2441615"/>
                  </a:lnTo>
                  <a:lnTo>
                    <a:pt x="123718" y="2410693"/>
                  </a:lnTo>
                  <a:lnTo>
                    <a:pt x="92796" y="2376200"/>
                  </a:lnTo>
                  <a:lnTo>
                    <a:pt x="65762" y="2338454"/>
                  </a:lnTo>
                  <a:lnTo>
                    <a:pt x="42933" y="2297771"/>
                  </a:lnTo>
                  <a:lnTo>
                    <a:pt x="24625" y="2254468"/>
                  </a:lnTo>
                  <a:lnTo>
                    <a:pt x="11155" y="2208862"/>
                  </a:lnTo>
                  <a:lnTo>
                    <a:pt x="2841" y="2161271"/>
                  </a:lnTo>
                  <a:lnTo>
                    <a:pt x="0" y="2112010"/>
                  </a:lnTo>
                  <a:lnTo>
                    <a:pt x="0" y="422414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78467" y="4119373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2" y="0"/>
                  </a:moveTo>
                  <a:lnTo>
                    <a:pt x="158496" y="0"/>
                  </a:lnTo>
                  <a:lnTo>
                    <a:pt x="108401" y="8079"/>
                  </a:lnTo>
                  <a:lnTo>
                    <a:pt x="64893" y="30578"/>
                  </a:lnTo>
                  <a:lnTo>
                    <a:pt x="30582" y="64887"/>
                  </a:lnTo>
                  <a:lnTo>
                    <a:pt x="8080" y="108396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0" y="842574"/>
                  </a:lnTo>
                  <a:lnTo>
                    <a:pt x="30582" y="886082"/>
                  </a:lnTo>
                  <a:lnTo>
                    <a:pt x="64893" y="920393"/>
                  </a:lnTo>
                  <a:lnTo>
                    <a:pt x="108401" y="942895"/>
                  </a:lnTo>
                  <a:lnTo>
                    <a:pt x="158496" y="950976"/>
                  </a:lnTo>
                  <a:lnTo>
                    <a:pt x="2366772" y="950976"/>
                  </a:lnTo>
                  <a:lnTo>
                    <a:pt x="2416871" y="942895"/>
                  </a:lnTo>
                  <a:lnTo>
                    <a:pt x="2460380" y="920393"/>
                  </a:lnTo>
                  <a:lnTo>
                    <a:pt x="2494689" y="886082"/>
                  </a:lnTo>
                  <a:lnTo>
                    <a:pt x="2517188" y="842574"/>
                  </a:lnTo>
                  <a:lnTo>
                    <a:pt x="2525268" y="792480"/>
                  </a:lnTo>
                  <a:lnTo>
                    <a:pt x="2525268" y="158496"/>
                  </a:lnTo>
                  <a:lnTo>
                    <a:pt x="2517188" y="108396"/>
                  </a:lnTo>
                  <a:lnTo>
                    <a:pt x="2494689" y="64887"/>
                  </a:lnTo>
                  <a:lnTo>
                    <a:pt x="2460380" y="30578"/>
                  </a:lnTo>
                  <a:lnTo>
                    <a:pt x="2416871" y="8079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302065" y="4436209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46364" y="3584384"/>
            <a:ext cx="582295" cy="1759585"/>
            <a:chOff x="8246364" y="3584384"/>
            <a:chExt cx="582295" cy="1759585"/>
          </a:xfrm>
        </p:grpSpPr>
        <p:sp>
          <p:nvSpPr>
            <p:cNvPr id="10" name="object 10"/>
            <p:cNvSpPr/>
            <p:nvPr/>
          </p:nvSpPr>
          <p:spPr>
            <a:xfrm>
              <a:off x="82463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15578" y="3597401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29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765162" y="3497634"/>
            <a:ext cx="1056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6985" y="3293854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5534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46264" y="3938017"/>
            <a:ext cx="725805" cy="1355090"/>
            <a:chOff x="7446264" y="3938017"/>
            <a:chExt cx="725805" cy="1355090"/>
          </a:xfrm>
        </p:grpSpPr>
        <p:sp>
          <p:nvSpPr>
            <p:cNvPr id="15" name="object 15"/>
            <p:cNvSpPr/>
            <p:nvPr/>
          </p:nvSpPr>
          <p:spPr>
            <a:xfrm>
              <a:off x="7854696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462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022613" y="3368954"/>
            <a:ext cx="2593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cryptoportfolio.com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6417" y="3709401"/>
            <a:ext cx="2245995" cy="306705"/>
            <a:chOff x="4106417" y="3709401"/>
            <a:chExt cx="2245995" cy="306705"/>
          </a:xfrm>
        </p:grpSpPr>
        <p:sp>
          <p:nvSpPr>
            <p:cNvPr id="19" name="object 19"/>
            <p:cNvSpPr/>
            <p:nvPr/>
          </p:nvSpPr>
          <p:spPr>
            <a:xfrm>
              <a:off x="4106417" y="3862577"/>
              <a:ext cx="1990725" cy="0"/>
            </a:xfrm>
            <a:custGeom>
              <a:avLst/>
              <a:gdLst/>
              <a:ahLst/>
              <a:cxnLst/>
              <a:rect l="l" t="t" r="r" b="b"/>
              <a:pathLst>
                <a:path w="1990725">
                  <a:moveTo>
                    <a:pt x="0" y="0"/>
                  </a:moveTo>
                  <a:lnTo>
                    <a:pt x="1990623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45983" y="3709401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271" y="519066"/>
            <a:ext cx="7028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Demo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Application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Architecture</a:t>
            </a:r>
            <a:endParaRPr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4715" y="3258311"/>
            <a:ext cx="1647443" cy="18577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41220" y="3060198"/>
            <a:ext cx="1704339" cy="2270760"/>
            <a:chOff x="2141220" y="3060198"/>
            <a:chExt cx="1704339" cy="2270760"/>
          </a:xfrm>
        </p:grpSpPr>
        <p:sp>
          <p:nvSpPr>
            <p:cNvPr id="5" name="object 5"/>
            <p:cNvSpPr/>
            <p:nvPr/>
          </p:nvSpPr>
          <p:spPr>
            <a:xfrm>
              <a:off x="2170176" y="3089154"/>
              <a:ext cx="1645920" cy="2212975"/>
            </a:xfrm>
            <a:custGeom>
              <a:avLst/>
              <a:gdLst/>
              <a:ahLst/>
              <a:cxnLst/>
              <a:rect l="l" t="t" r="r" b="b"/>
              <a:pathLst>
                <a:path w="1645920" h="2212975">
                  <a:moveTo>
                    <a:pt x="0" y="274320"/>
                  </a:moveTo>
                  <a:lnTo>
                    <a:pt x="4419" y="225008"/>
                  </a:lnTo>
                  <a:lnTo>
                    <a:pt x="17162" y="178597"/>
                  </a:lnTo>
                  <a:lnTo>
                    <a:pt x="37454" y="135861"/>
                  </a:lnTo>
                  <a:lnTo>
                    <a:pt x="64519" y="97575"/>
                  </a:lnTo>
                  <a:lnTo>
                    <a:pt x="97583" y="64513"/>
                  </a:lnTo>
                  <a:lnTo>
                    <a:pt x="135871" y="37450"/>
                  </a:lnTo>
                  <a:lnTo>
                    <a:pt x="178608" y="17161"/>
                  </a:lnTo>
                  <a:lnTo>
                    <a:pt x="225020" y="4419"/>
                  </a:lnTo>
                  <a:lnTo>
                    <a:pt x="274332" y="0"/>
                  </a:lnTo>
                  <a:lnTo>
                    <a:pt x="1371587" y="0"/>
                  </a:lnTo>
                  <a:lnTo>
                    <a:pt x="1420899" y="4419"/>
                  </a:lnTo>
                  <a:lnTo>
                    <a:pt x="1467311" y="17161"/>
                  </a:lnTo>
                  <a:lnTo>
                    <a:pt x="1510048" y="37450"/>
                  </a:lnTo>
                  <a:lnTo>
                    <a:pt x="1548336" y="64513"/>
                  </a:lnTo>
                  <a:lnTo>
                    <a:pt x="1581400" y="97575"/>
                  </a:lnTo>
                  <a:lnTo>
                    <a:pt x="1608465" y="135861"/>
                  </a:lnTo>
                  <a:lnTo>
                    <a:pt x="1628757" y="178597"/>
                  </a:lnTo>
                  <a:lnTo>
                    <a:pt x="1641500" y="225008"/>
                  </a:lnTo>
                  <a:lnTo>
                    <a:pt x="1645920" y="274320"/>
                  </a:lnTo>
                  <a:lnTo>
                    <a:pt x="1645920" y="1938515"/>
                  </a:lnTo>
                  <a:lnTo>
                    <a:pt x="1641500" y="1987827"/>
                  </a:lnTo>
                  <a:lnTo>
                    <a:pt x="1628757" y="2034239"/>
                  </a:lnTo>
                  <a:lnTo>
                    <a:pt x="1608465" y="2076976"/>
                  </a:lnTo>
                  <a:lnTo>
                    <a:pt x="1581400" y="2115264"/>
                  </a:lnTo>
                  <a:lnTo>
                    <a:pt x="1548336" y="2148328"/>
                  </a:lnTo>
                  <a:lnTo>
                    <a:pt x="1510048" y="2175393"/>
                  </a:lnTo>
                  <a:lnTo>
                    <a:pt x="1467311" y="2195685"/>
                  </a:lnTo>
                  <a:lnTo>
                    <a:pt x="1420899" y="2208428"/>
                  </a:lnTo>
                  <a:lnTo>
                    <a:pt x="1371587" y="2212848"/>
                  </a:lnTo>
                  <a:lnTo>
                    <a:pt x="274332" y="2212848"/>
                  </a:lnTo>
                  <a:lnTo>
                    <a:pt x="225020" y="2208428"/>
                  </a:lnTo>
                  <a:lnTo>
                    <a:pt x="178608" y="2195685"/>
                  </a:lnTo>
                  <a:lnTo>
                    <a:pt x="135871" y="2175393"/>
                  </a:lnTo>
                  <a:lnTo>
                    <a:pt x="97583" y="2148328"/>
                  </a:lnTo>
                  <a:lnTo>
                    <a:pt x="64519" y="2115264"/>
                  </a:lnTo>
                  <a:lnTo>
                    <a:pt x="37454" y="2076976"/>
                  </a:lnTo>
                  <a:lnTo>
                    <a:pt x="17162" y="2034239"/>
                  </a:lnTo>
                  <a:lnTo>
                    <a:pt x="4419" y="1987827"/>
                  </a:lnTo>
                  <a:lnTo>
                    <a:pt x="0" y="1938515"/>
                  </a:lnTo>
                  <a:lnTo>
                    <a:pt x="0" y="274320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4996" y="3971543"/>
              <a:ext cx="960119" cy="11445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58772" y="2710708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6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88253" y="3059935"/>
            <a:ext cx="4970780" cy="2593340"/>
            <a:chOff x="5588253" y="3059935"/>
            <a:chExt cx="4970780" cy="2593340"/>
          </a:xfrm>
        </p:grpSpPr>
        <p:sp>
          <p:nvSpPr>
            <p:cNvPr id="9" name="object 9"/>
            <p:cNvSpPr/>
            <p:nvPr/>
          </p:nvSpPr>
          <p:spPr>
            <a:xfrm>
              <a:off x="5617463" y="3089145"/>
              <a:ext cx="4912360" cy="2534920"/>
            </a:xfrm>
            <a:custGeom>
              <a:avLst/>
              <a:gdLst/>
              <a:ahLst/>
              <a:cxnLst/>
              <a:rect l="l" t="t" r="r" b="b"/>
              <a:pathLst>
                <a:path w="4912359" h="2534920">
                  <a:moveTo>
                    <a:pt x="0" y="422414"/>
                  </a:moveTo>
                  <a:lnTo>
                    <a:pt x="2841" y="373153"/>
                  </a:lnTo>
                  <a:lnTo>
                    <a:pt x="11155" y="325561"/>
                  </a:lnTo>
                  <a:lnTo>
                    <a:pt x="24625" y="279954"/>
                  </a:lnTo>
                  <a:lnTo>
                    <a:pt x="42933" y="236650"/>
                  </a:lnTo>
                  <a:lnTo>
                    <a:pt x="65763" y="195966"/>
                  </a:lnTo>
                  <a:lnTo>
                    <a:pt x="92797" y="158218"/>
                  </a:lnTo>
                  <a:lnTo>
                    <a:pt x="123720" y="123724"/>
                  </a:lnTo>
                  <a:lnTo>
                    <a:pt x="158213" y="92801"/>
                  </a:lnTo>
                  <a:lnTo>
                    <a:pt x="195960" y="65766"/>
                  </a:lnTo>
                  <a:lnTo>
                    <a:pt x="236644" y="42935"/>
                  </a:lnTo>
                  <a:lnTo>
                    <a:pt x="279949" y="24626"/>
                  </a:lnTo>
                  <a:lnTo>
                    <a:pt x="325557" y="11156"/>
                  </a:lnTo>
                  <a:lnTo>
                    <a:pt x="373151" y="2841"/>
                  </a:lnTo>
                  <a:lnTo>
                    <a:pt x="422414" y="0"/>
                  </a:lnTo>
                  <a:lnTo>
                    <a:pt x="4489437" y="0"/>
                  </a:lnTo>
                  <a:lnTo>
                    <a:pt x="4538700" y="2841"/>
                  </a:lnTo>
                  <a:lnTo>
                    <a:pt x="4586294" y="11156"/>
                  </a:lnTo>
                  <a:lnTo>
                    <a:pt x="4631902" y="24626"/>
                  </a:lnTo>
                  <a:lnTo>
                    <a:pt x="4675207" y="42935"/>
                  </a:lnTo>
                  <a:lnTo>
                    <a:pt x="4715891" y="65766"/>
                  </a:lnTo>
                  <a:lnTo>
                    <a:pt x="4753638" y="92801"/>
                  </a:lnTo>
                  <a:lnTo>
                    <a:pt x="4788131" y="123724"/>
                  </a:lnTo>
                  <a:lnTo>
                    <a:pt x="4819054" y="158218"/>
                  </a:lnTo>
                  <a:lnTo>
                    <a:pt x="4846088" y="195966"/>
                  </a:lnTo>
                  <a:lnTo>
                    <a:pt x="4868918" y="236650"/>
                  </a:lnTo>
                  <a:lnTo>
                    <a:pt x="4887226" y="279954"/>
                  </a:lnTo>
                  <a:lnTo>
                    <a:pt x="4900696" y="325561"/>
                  </a:lnTo>
                  <a:lnTo>
                    <a:pt x="4909010" y="373153"/>
                  </a:lnTo>
                  <a:lnTo>
                    <a:pt x="4911852" y="422414"/>
                  </a:lnTo>
                  <a:lnTo>
                    <a:pt x="4911852" y="2111997"/>
                  </a:lnTo>
                  <a:lnTo>
                    <a:pt x="4909010" y="2161260"/>
                  </a:lnTo>
                  <a:lnTo>
                    <a:pt x="4900696" y="2208854"/>
                  </a:lnTo>
                  <a:lnTo>
                    <a:pt x="4887226" y="2254462"/>
                  </a:lnTo>
                  <a:lnTo>
                    <a:pt x="4868918" y="2297767"/>
                  </a:lnTo>
                  <a:lnTo>
                    <a:pt x="4846088" y="2338451"/>
                  </a:lnTo>
                  <a:lnTo>
                    <a:pt x="4819054" y="2376198"/>
                  </a:lnTo>
                  <a:lnTo>
                    <a:pt x="4788131" y="2410691"/>
                  </a:lnTo>
                  <a:lnTo>
                    <a:pt x="4753638" y="2441614"/>
                  </a:lnTo>
                  <a:lnTo>
                    <a:pt x="4715891" y="2468648"/>
                  </a:lnTo>
                  <a:lnTo>
                    <a:pt x="4675207" y="2491478"/>
                  </a:lnTo>
                  <a:lnTo>
                    <a:pt x="4631902" y="2509786"/>
                  </a:lnTo>
                  <a:lnTo>
                    <a:pt x="4586294" y="2523256"/>
                  </a:lnTo>
                  <a:lnTo>
                    <a:pt x="4538700" y="2531570"/>
                  </a:lnTo>
                  <a:lnTo>
                    <a:pt x="4489437" y="2534412"/>
                  </a:lnTo>
                  <a:lnTo>
                    <a:pt x="422414" y="2534412"/>
                  </a:lnTo>
                  <a:lnTo>
                    <a:pt x="373151" y="2531570"/>
                  </a:lnTo>
                  <a:lnTo>
                    <a:pt x="325557" y="2523256"/>
                  </a:lnTo>
                  <a:lnTo>
                    <a:pt x="279949" y="2509786"/>
                  </a:lnTo>
                  <a:lnTo>
                    <a:pt x="236644" y="2491478"/>
                  </a:lnTo>
                  <a:lnTo>
                    <a:pt x="195960" y="2468648"/>
                  </a:lnTo>
                  <a:lnTo>
                    <a:pt x="158213" y="2441614"/>
                  </a:lnTo>
                  <a:lnTo>
                    <a:pt x="123720" y="2410691"/>
                  </a:lnTo>
                  <a:lnTo>
                    <a:pt x="92797" y="2376198"/>
                  </a:lnTo>
                  <a:lnTo>
                    <a:pt x="65763" y="2338451"/>
                  </a:lnTo>
                  <a:lnTo>
                    <a:pt x="42933" y="2297767"/>
                  </a:lnTo>
                  <a:lnTo>
                    <a:pt x="24625" y="2254462"/>
                  </a:lnTo>
                  <a:lnTo>
                    <a:pt x="11155" y="2208854"/>
                  </a:lnTo>
                  <a:lnTo>
                    <a:pt x="2841" y="2161260"/>
                  </a:lnTo>
                  <a:lnTo>
                    <a:pt x="0" y="2111997"/>
                  </a:lnTo>
                  <a:lnTo>
                    <a:pt x="0" y="422414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10499" y="4102611"/>
              <a:ext cx="2527300" cy="951230"/>
            </a:xfrm>
            <a:custGeom>
              <a:avLst/>
              <a:gdLst/>
              <a:ahLst/>
              <a:cxnLst/>
              <a:rect l="l" t="t" r="r" b="b"/>
              <a:pathLst>
                <a:path w="2527300" h="951229">
                  <a:moveTo>
                    <a:pt x="2368296" y="0"/>
                  </a:moveTo>
                  <a:lnTo>
                    <a:pt x="158496" y="0"/>
                  </a:lnTo>
                  <a:lnTo>
                    <a:pt x="108401" y="8079"/>
                  </a:lnTo>
                  <a:lnTo>
                    <a:pt x="64893" y="30578"/>
                  </a:lnTo>
                  <a:lnTo>
                    <a:pt x="30582" y="64887"/>
                  </a:lnTo>
                  <a:lnTo>
                    <a:pt x="8080" y="108396"/>
                  </a:lnTo>
                  <a:lnTo>
                    <a:pt x="0" y="158495"/>
                  </a:lnTo>
                  <a:lnTo>
                    <a:pt x="0" y="792467"/>
                  </a:lnTo>
                  <a:lnTo>
                    <a:pt x="8080" y="842567"/>
                  </a:lnTo>
                  <a:lnTo>
                    <a:pt x="30582" y="886080"/>
                  </a:lnTo>
                  <a:lnTo>
                    <a:pt x="64893" y="920392"/>
                  </a:lnTo>
                  <a:lnTo>
                    <a:pt x="108401" y="942895"/>
                  </a:lnTo>
                  <a:lnTo>
                    <a:pt x="158496" y="950976"/>
                  </a:lnTo>
                  <a:lnTo>
                    <a:pt x="2368296" y="950976"/>
                  </a:lnTo>
                  <a:lnTo>
                    <a:pt x="2418390" y="942895"/>
                  </a:lnTo>
                  <a:lnTo>
                    <a:pt x="2461898" y="920392"/>
                  </a:lnTo>
                  <a:lnTo>
                    <a:pt x="2496209" y="886080"/>
                  </a:lnTo>
                  <a:lnTo>
                    <a:pt x="2518711" y="842567"/>
                  </a:lnTo>
                  <a:lnTo>
                    <a:pt x="2526792" y="792467"/>
                  </a:lnTo>
                  <a:lnTo>
                    <a:pt x="2526792" y="158495"/>
                  </a:lnTo>
                  <a:lnTo>
                    <a:pt x="2518711" y="108396"/>
                  </a:lnTo>
                  <a:lnTo>
                    <a:pt x="2496209" y="64887"/>
                  </a:lnTo>
                  <a:lnTo>
                    <a:pt x="2461898" y="30578"/>
                  </a:lnTo>
                  <a:lnTo>
                    <a:pt x="2418390" y="8079"/>
                  </a:lnTo>
                  <a:lnTo>
                    <a:pt x="236829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034739" y="4419333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79820" y="3580638"/>
            <a:ext cx="1382395" cy="1733550"/>
            <a:chOff x="6179820" y="3580638"/>
            <a:chExt cx="1382395" cy="1733550"/>
          </a:xfrm>
        </p:grpSpPr>
        <p:sp>
          <p:nvSpPr>
            <p:cNvPr id="13" name="object 13"/>
            <p:cNvSpPr/>
            <p:nvPr/>
          </p:nvSpPr>
          <p:spPr>
            <a:xfrm>
              <a:off x="6978396" y="3921253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2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2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49134" y="3580638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29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86728" y="3921253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2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2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79820" y="3921253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2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2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661328" y="3514621"/>
            <a:ext cx="179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8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18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4394" y="3617558"/>
            <a:ext cx="759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52085" y="3280589"/>
            <a:ext cx="1562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Spr</a:t>
            </a:r>
            <a:r>
              <a:rPr sz="20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0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92357" y="2710491"/>
            <a:ext cx="1129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4715" y="3258311"/>
            <a:ext cx="1647443" cy="18577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41220" y="3060198"/>
            <a:ext cx="1704339" cy="2270760"/>
            <a:chOff x="2141220" y="3060198"/>
            <a:chExt cx="1704339" cy="2270760"/>
          </a:xfrm>
        </p:grpSpPr>
        <p:sp>
          <p:nvSpPr>
            <p:cNvPr id="4" name="object 4"/>
            <p:cNvSpPr/>
            <p:nvPr/>
          </p:nvSpPr>
          <p:spPr>
            <a:xfrm>
              <a:off x="2170176" y="3089154"/>
              <a:ext cx="1645920" cy="2212975"/>
            </a:xfrm>
            <a:custGeom>
              <a:avLst/>
              <a:gdLst/>
              <a:ahLst/>
              <a:cxnLst/>
              <a:rect l="l" t="t" r="r" b="b"/>
              <a:pathLst>
                <a:path w="1645920" h="2212975">
                  <a:moveTo>
                    <a:pt x="0" y="274320"/>
                  </a:moveTo>
                  <a:lnTo>
                    <a:pt x="4419" y="225008"/>
                  </a:lnTo>
                  <a:lnTo>
                    <a:pt x="17162" y="178597"/>
                  </a:lnTo>
                  <a:lnTo>
                    <a:pt x="37454" y="135861"/>
                  </a:lnTo>
                  <a:lnTo>
                    <a:pt x="64519" y="97575"/>
                  </a:lnTo>
                  <a:lnTo>
                    <a:pt x="97583" y="64513"/>
                  </a:lnTo>
                  <a:lnTo>
                    <a:pt x="135871" y="37450"/>
                  </a:lnTo>
                  <a:lnTo>
                    <a:pt x="178608" y="17161"/>
                  </a:lnTo>
                  <a:lnTo>
                    <a:pt x="225020" y="4419"/>
                  </a:lnTo>
                  <a:lnTo>
                    <a:pt x="274332" y="0"/>
                  </a:lnTo>
                  <a:lnTo>
                    <a:pt x="1371587" y="0"/>
                  </a:lnTo>
                  <a:lnTo>
                    <a:pt x="1420899" y="4419"/>
                  </a:lnTo>
                  <a:lnTo>
                    <a:pt x="1467311" y="17161"/>
                  </a:lnTo>
                  <a:lnTo>
                    <a:pt x="1510048" y="37450"/>
                  </a:lnTo>
                  <a:lnTo>
                    <a:pt x="1548336" y="64513"/>
                  </a:lnTo>
                  <a:lnTo>
                    <a:pt x="1581400" y="97575"/>
                  </a:lnTo>
                  <a:lnTo>
                    <a:pt x="1608465" y="135861"/>
                  </a:lnTo>
                  <a:lnTo>
                    <a:pt x="1628757" y="178597"/>
                  </a:lnTo>
                  <a:lnTo>
                    <a:pt x="1641500" y="225008"/>
                  </a:lnTo>
                  <a:lnTo>
                    <a:pt x="1645920" y="274320"/>
                  </a:lnTo>
                  <a:lnTo>
                    <a:pt x="1645920" y="1938515"/>
                  </a:lnTo>
                  <a:lnTo>
                    <a:pt x="1641500" y="1987827"/>
                  </a:lnTo>
                  <a:lnTo>
                    <a:pt x="1628757" y="2034239"/>
                  </a:lnTo>
                  <a:lnTo>
                    <a:pt x="1608465" y="2076976"/>
                  </a:lnTo>
                  <a:lnTo>
                    <a:pt x="1581400" y="2115264"/>
                  </a:lnTo>
                  <a:lnTo>
                    <a:pt x="1548336" y="2148328"/>
                  </a:lnTo>
                  <a:lnTo>
                    <a:pt x="1510048" y="2175393"/>
                  </a:lnTo>
                  <a:lnTo>
                    <a:pt x="1467311" y="2195685"/>
                  </a:lnTo>
                  <a:lnTo>
                    <a:pt x="1420899" y="2208428"/>
                  </a:lnTo>
                  <a:lnTo>
                    <a:pt x="1371587" y="2212848"/>
                  </a:lnTo>
                  <a:lnTo>
                    <a:pt x="274332" y="2212848"/>
                  </a:lnTo>
                  <a:lnTo>
                    <a:pt x="225020" y="2208428"/>
                  </a:lnTo>
                  <a:lnTo>
                    <a:pt x="178608" y="2195685"/>
                  </a:lnTo>
                  <a:lnTo>
                    <a:pt x="135871" y="2175393"/>
                  </a:lnTo>
                  <a:lnTo>
                    <a:pt x="97583" y="2148328"/>
                  </a:lnTo>
                  <a:lnTo>
                    <a:pt x="64519" y="2115264"/>
                  </a:lnTo>
                  <a:lnTo>
                    <a:pt x="37454" y="2076976"/>
                  </a:lnTo>
                  <a:lnTo>
                    <a:pt x="17162" y="2034239"/>
                  </a:lnTo>
                  <a:lnTo>
                    <a:pt x="4419" y="1987827"/>
                  </a:lnTo>
                  <a:lnTo>
                    <a:pt x="0" y="1938515"/>
                  </a:lnTo>
                  <a:lnTo>
                    <a:pt x="0" y="274320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396" y="4195572"/>
              <a:ext cx="1292351" cy="9006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8772" y="2710708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2A9FBB"/>
                </a:solidFill>
              </a:rPr>
              <a:t>b</a:t>
            </a:r>
            <a:r>
              <a:rPr sz="2000" spc="-15" dirty="0">
                <a:solidFill>
                  <a:srgbClr val="2A9FBB"/>
                </a:solidFill>
              </a:rPr>
              <a:t>r</a:t>
            </a:r>
            <a:r>
              <a:rPr sz="2000" spc="55" dirty="0">
                <a:solidFill>
                  <a:srgbClr val="2A9FBB"/>
                </a:solidFill>
              </a:rPr>
              <a:t>o</a:t>
            </a:r>
            <a:r>
              <a:rPr sz="2000" spc="60" dirty="0">
                <a:solidFill>
                  <a:srgbClr val="2A9FBB"/>
                </a:solidFill>
              </a:rPr>
              <a:t>w</a:t>
            </a:r>
            <a:r>
              <a:rPr sz="2000" spc="-35" dirty="0">
                <a:solidFill>
                  <a:srgbClr val="2A9FBB"/>
                </a:solidFill>
              </a:rPr>
              <a:t>s</a:t>
            </a:r>
            <a:r>
              <a:rPr sz="2000" spc="-5" dirty="0">
                <a:solidFill>
                  <a:srgbClr val="2A9FBB"/>
                </a:solidFill>
              </a:rPr>
              <a:t>er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6854697" y="3076696"/>
            <a:ext cx="4972050" cy="2593340"/>
            <a:chOff x="6854697" y="3076696"/>
            <a:chExt cx="4972050" cy="2593340"/>
          </a:xfrm>
        </p:grpSpPr>
        <p:sp>
          <p:nvSpPr>
            <p:cNvPr id="8" name="object 8"/>
            <p:cNvSpPr/>
            <p:nvPr/>
          </p:nvSpPr>
          <p:spPr>
            <a:xfrm>
              <a:off x="6883907" y="3105906"/>
              <a:ext cx="4913630" cy="2534920"/>
            </a:xfrm>
            <a:custGeom>
              <a:avLst/>
              <a:gdLst/>
              <a:ahLst/>
              <a:cxnLst/>
              <a:rect l="l" t="t" r="r" b="b"/>
              <a:pathLst>
                <a:path w="4913630" h="2534920">
                  <a:moveTo>
                    <a:pt x="0" y="422414"/>
                  </a:moveTo>
                  <a:lnTo>
                    <a:pt x="2841" y="373153"/>
                  </a:lnTo>
                  <a:lnTo>
                    <a:pt x="11155" y="325561"/>
                  </a:lnTo>
                  <a:lnTo>
                    <a:pt x="24625" y="279954"/>
                  </a:lnTo>
                  <a:lnTo>
                    <a:pt x="42933" y="236650"/>
                  </a:lnTo>
                  <a:lnTo>
                    <a:pt x="65762" y="195966"/>
                  </a:lnTo>
                  <a:lnTo>
                    <a:pt x="92796" y="158218"/>
                  </a:lnTo>
                  <a:lnTo>
                    <a:pt x="123718" y="123724"/>
                  </a:lnTo>
                  <a:lnTo>
                    <a:pt x="158211" y="92801"/>
                  </a:lnTo>
                  <a:lnTo>
                    <a:pt x="195957" y="65766"/>
                  </a:lnTo>
                  <a:lnTo>
                    <a:pt x="236640" y="42935"/>
                  </a:lnTo>
                  <a:lnTo>
                    <a:pt x="279943" y="24626"/>
                  </a:lnTo>
                  <a:lnTo>
                    <a:pt x="325549" y="11156"/>
                  </a:lnTo>
                  <a:lnTo>
                    <a:pt x="373140" y="2841"/>
                  </a:lnTo>
                  <a:lnTo>
                    <a:pt x="422402" y="0"/>
                  </a:lnTo>
                  <a:lnTo>
                    <a:pt x="4490974" y="0"/>
                  </a:lnTo>
                  <a:lnTo>
                    <a:pt x="4540235" y="2841"/>
                  </a:lnTo>
                  <a:lnTo>
                    <a:pt x="4587826" y="11156"/>
                  </a:lnTo>
                  <a:lnTo>
                    <a:pt x="4633432" y="24626"/>
                  </a:lnTo>
                  <a:lnTo>
                    <a:pt x="4676735" y="42935"/>
                  </a:lnTo>
                  <a:lnTo>
                    <a:pt x="4717418" y="65766"/>
                  </a:lnTo>
                  <a:lnTo>
                    <a:pt x="4755164" y="92801"/>
                  </a:lnTo>
                  <a:lnTo>
                    <a:pt x="4789657" y="123724"/>
                  </a:lnTo>
                  <a:lnTo>
                    <a:pt x="4820579" y="158218"/>
                  </a:lnTo>
                  <a:lnTo>
                    <a:pt x="4847613" y="195966"/>
                  </a:lnTo>
                  <a:lnTo>
                    <a:pt x="4870442" y="236650"/>
                  </a:lnTo>
                  <a:lnTo>
                    <a:pt x="4888750" y="279954"/>
                  </a:lnTo>
                  <a:lnTo>
                    <a:pt x="4902220" y="325561"/>
                  </a:lnTo>
                  <a:lnTo>
                    <a:pt x="4910534" y="373153"/>
                  </a:lnTo>
                  <a:lnTo>
                    <a:pt x="4913376" y="422414"/>
                  </a:lnTo>
                  <a:lnTo>
                    <a:pt x="4913376" y="2112010"/>
                  </a:lnTo>
                  <a:lnTo>
                    <a:pt x="4910534" y="2161271"/>
                  </a:lnTo>
                  <a:lnTo>
                    <a:pt x="4902220" y="2208862"/>
                  </a:lnTo>
                  <a:lnTo>
                    <a:pt x="4888750" y="2254468"/>
                  </a:lnTo>
                  <a:lnTo>
                    <a:pt x="4870442" y="2297771"/>
                  </a:lnTo>
                  <a:lnTo>
                    <a:pt x="4847613" y="2338454"/>
                  </a:lnTo>
                  <a:lnTo>
                    <a:pt x="4820579" y="2376200"/>
                  </a:lnTo>
                  <a:lnTo>
                    <a:pt x="4789657" y="2410693"/>
                  </a:lnTo>
                  <a:lnTo>
                    <a:pt x="4755164" y="2441615"/>
                  </a:lnTo>
                  <a:lnTo>
                    <a:pt x="4717418" y="2468649"/>
                  </a:lnTo>
                  <a:lnTo>
                    <a:pt x="4676735" y="2491478"/>
                  </a:lnTo>
                  <a:lnTo>
                    <a:pt x="4633432" y="2509786"/>
                  </a:lnTo>
                  <a:lnTo>
                    <a:pt x="4587826" y="2523256"/>
                  </a:lnTo>
                  <a:lnTo>
                    <a:pt x="4540235" y="2531570"/>
                  </a:lnTo>
                  <a:lnTo>
                    <a:pt x="4490974" y="2534412"/>
                  </a:lnTo>
                  <a:lnTo>
                    <a:pt x="422402" y="2534412"/>
                  </a:lnTo>
                  <a:lnTo>
                    <a:pt x="373140" y="2531570"/>
                  </a:lnTo>
                  <a:lnTo>
                    <a:pt x="325549" y="2523256"/>
                  </a:lnTo>
                  <a:lnTo>
                    <a:pt x="279943" y="2509786"/>
                  </a:lnTo>
                  <a:lnTo>
                    <a:pt x="236640" y="2491478"/>
                  </a:lnTo>
                  <a:lnTo>
                    <a:pt x="195957" y="2468649"/>
                  </a:lnTo>
                  <a:lnTo>
                    <a:pt x="158211" y="2441615"/>
                  </a:lnTo>
                  <a:lnTo>
                    <a:pt x="123718" y="2410693"/>
                  </a:lnTo>
                  <a:lnTo>
                    <a:pt x="92796" y="2376200"/>
                  </a:lnTo>
                  <a:lnTo>
                    <a:pt x="65762" y="2338454"/>
                  </a:lnTo>
                  <a:lnTo>
                    <a:pt x="42933" y="2297771"/>
                  </a:lnTo>
                  <a:lnTo>
                    <a:pt x="24625" y="2254468"/>
                  </a:lnTo>
                  <a:lnTo>
                    <a:pt x="11155" y="2208862"/>
                  </a:lnTo>
                  <a:lnTo>
                    <a:pt x="2841" y="2161271"/>
                  </a:lnTo>
                  <a:lnTo>
                    <a:pt x="0" y="2112010"/>
                  </a:lnTo>
                  <a:lnTo>
                    <a:pt x="0" y="422414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78467" y="4119373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2" y="0"/>
                  </a:moveTo>
                  <a:lnTo>
                    <a:pt x="158496" y="0"/>
                  </a:lnTo>
                  <a:lnTo>
                    <a:pt x="108401" y="8079"/>
                  </a:lnTo>
                  <a:lnTo>
                    <a:pt x="64893" y="30578"/>
                  </a:lnTo>
                  <a:lnTo>
                    <a:pt x="30582" y="64887"/>
                  </a:lnTo>
                  <a:lnTo>
                    <a:pt x="8080" y="108396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0" y="842574"/>
                  </a:lnTo>
                  <a:lnTo>
                    <a:pt x="30582" y="886082"/>
                  </a:lnTo>
                  <a:lnTo>
                    <a:pt x="64893" y="920393"/>
                  </a:lnTo>
                  <a:lnTo>
                    <a:pt x="108401" y="942895"/>
                  </a:lnTo>
                  <a:lnTo>
                    <a:pt x="158496" y="950976"/>
                  </a:lnTo>
                  <a:lnTo>
                    <a:pt x="2366772" y="950976"/>
                  </a:lnTo>
                  <a:lnTo>
                    <a:pt x="2416871" y="942895"/>
                  </a:lnTo>
                  <a:lnTo>
                    <a:pt x="2460380" y="920393"/>
                  </a:lnTo>
                  <a:lnTo>
                    <a:pt x="2494689" y="886082"/>
                  </a:lnTo>
                  <a:lnTo>
                    <a:pt x="2517188" y="842574"/>
                  </a:lnTo>
                  <a:lnTo>
                    <a:pt x="2525268" y="792480"/>
                  </a:lnTo>
                  <a:lnTo>
                    <a:pt x="2525268" y="158496"/>
                  </a:lnTo>
                  <a:lnTo>
                    <a:pt x="2517188" y="108396"/>
                  </a:lnTo>
                  <a:lnTo>
                    <a:pt x="2494689" y="64887"/>
                  </a:lnTo>
                  <a:lnTo>
                    <a:pt x="2460380" y="30578"/>
                  </a:lnTo>
                  <a:lnTo>
                    <a:pt x="2416871" y="8079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302065" y="4436209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46364" y="3584384"/>
            <a:ext cx="582295" cy="1759585"/>
            <a:chOff x="8246364" y="3584384"/>
            <a:chExt cx="582295" cy="1759585"/>
          </a:xfrm>
        </p:grpSpPr>
        <p:sp>
          <p:nvSpPr>
            <p:cNvPr id="12" name="object 12"/>
            <p:cNvSpPr/>
            <p:nvPr/>
          </p:nvSpPr>
          <p:spPr>
            <a:xfrm>
              <a:off x="82463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15578" y="3597401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29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765162" y="3497634"/>
            <a:ext cx="1056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6985" y="3293854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5534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46264" y="3938017"/>
            <a:ext cx="725805" cy="1355090"/>
            <a:chOff x="7446264" y="3938017"/>
            <a:chExt cx="725805" cy="1355090"/>
          </a:xfrm>
        </p:grpSpPr>
        <p:sp>
          <p:nvSpPr>
            <p:cNvPr id="17" name="object 17"/>
            <p:cNvSpPr/>
            <p:nvPr/>
          </p:nvSpPr>
          <p:spPr>
            <a:xfrm>
              <a:off x="7854696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462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022613" y="3368954"/>
            <a:ext cx="2593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cryptoportfolio.com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06417" y="3709401"/>
            <a:ext cx="2245995" cy="306705"/>
            <a:chOff x="4106417" y="3709401"/>
            <a:chExt cx="2245995" cy="306705"/>
          </a:xfrm>
        </p:grpSpPr>
        <p:sp>
          <p:nvSpPr>
            <p:cNvPr id="21" name="object 21"/>
            <p:cNvSpPr/>
            <p:nvPr/>
          </p:nvSpPr>
          <p:spPr>
            <a:xfrm>
              <a:off x="4106417" y="3862577"/>
              <a:ext cx="1990725" cy="0"/>
            </a:xfrm>
            <a:custGeom>
              <a:avLst/>
              <a:gdLst/>
              <a:ahLst/>
              <a:cxnLst/>
              <a:rect l="l" t="t" r="r" b="b"/>
              <a:pathLst>
                <a:path w="1990725">
                  <a:moveTo>
                    <a:pt x="0" y="0"/>
                  </a:moveTo>
                  <a:lnTo>
                    <a:pt x="1990623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45983" y="3709401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389887" y="4434826"/>
            <a:ext cx="1823720" cy="306705"/>
            <a:chOff x="4389887" y="4434826"/>
            <a:chExt cx="1823720" cy="306705"/>
          </a:xfrm>
        </p:grpSpPr>
        <p:sp>
          <p:nvSpPr>
            <p:cNvPr id="24" name="object 24"/>
            <p:cNvSpPr/>
            <p:nvPr/>
          </p:nvSpPr>
          <p:spPr>
            <a:xfrm>
              <a:off x="4645157" y="4588002"/>
              <a:ext cx="1568450" cy="0"/>
            </a:xfrm>
            <a:custGeom>
              <a:avLst/>
              <a:gdLst/>
              <a:ahLst/>
              <a:cxnLst/>
              <a:rect l="l" t="t" r="r" b="b"/>
              <a:pathLst>
                <a:path w="1568450">
                  <a:moveTo>
                    <a:pt x="1567840" y="0"/>
                  </a:moveTo>
                  <a:lnTo>
                    <a:pt x="0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89887" y="44348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306311" y="0"/>
                  </a:moveTo>
                  <a:lnTo>
                    <a:pt x="0" y="153174"/>
                  </a:lnTo>
                  <a:lnTo>
                    <a:pt x="306324" y="306324"/>
                  </a:lnTo>
                  <a:lnTo>
                    <a:pt x="30631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362287" y="4178513"/>
            <a:ext cx="1958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edi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4715" y="3258311"/>
            <a:ext cx="1647443" cy="18577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141220" y="3060198"/>
            <a:ext cx="1704339" cy="2270760"/>
            <a:chOff x="2141220" y="3060198"/>
            <a:chExt cx="1704339" cy="2270760"/>
          </a:xfrm>
        </p:grpSpPr>
        <p:sp>
          <p:nvSpPr>
            <p:cNvPr id="4" name="object 4"/>
            <p:cNvSpPr/>
            <p:nvPr/>
          </p:nvSpPr>
          <p:spPr>
            <a:xfrm>
              <a:off x="2170176" y="3089154"/>
              <a:ext cx="1645920" cy="2212975"/>
            </a:xfrm>
            <a:custGeom>
              <a:avLst/>
              <a:gdLst/>
              <a:ahLst/>
              <a:cxnLst/>
              <a:rect l="l" t="t" r="r" b="b"/>
              <a:pathLst>
                <a:path w="1645920" h="2212975">
                  <a:moveTo>
                    <a:pt x="0" y="274320"/>
                  </a:moveTo>
                  <a:lnTo>
                    <a:pt x="4419" y="225008"/>
                  </a:lnTo>
                  <a:lnTo>
                    <a:pt x="17162" y="178597"/>
                  </a:lnTo>
                  <a:lnTo>
                    <a:pt x="37454" y="135861"/>
                  </a:lnTo>
                  <a:lnTo>
                    <a:pt x="64519" y="97575"/>
                  </a:lnTo>
                  <a:lnTo>
                    <a:pt x="97583" y="64513"/>
                  </a:lnTo>
                  <a:lnTo>
                    <a:pt x="135871" y="37450"/>
                  </a:lnTo>
                  <a:lnTo>
                    <a:pt x="178608" y="17161"/>
                  </a:lnTo>
                  <a:lnTo>
                    <a:pt x="225020" y="4419"/>
                  </a:lnTo>
                  <a:lnTo>
                    <a:pt x="274332" y="0"/>
                  </a:lnTo>
                  <a:lnTo>
                    <a:pt x="1371587" y="0"/>
                  </a:lnTo>
                  <a:lnTo>
                    <a:pt x="1420899" y="4419"/>
                  </a:lnTo>
                  <a:lnTo>
                    <a:pt x="1467311" y="17161"/>
                  </a:lnTo>
                  <a:lnTo>
                    <a:pt x="1510048" y="37450"/>
                  </a:lnTo>
                  <a:lnTo>
                    <a:pt x="1548336" y="64513"/>
                  </a:lnTo>
                  <a:lnTo>
                    <a:pt x="1581400" y="97575"/>
                  </a:lnTo>
                  <a:lnTo>
                    <a:pt x="1608465" y="135861"/>
                  </a:lnTo>
                  <a:lnTo>
                    <a:pt x="1628757" y="178597"/>
                  </a:lnTo>
                  <a:lnTo>
                    <a:pt x="1641500" y="225008"/>
                  </a:lnTo>
                  <a:lnTo>
                    <a:pt x="1645920" y="274320"/>
                  </a:lnTo>
                  <a:lnTo>
                    <a:pt x="1645920" y="1938515"/>
                  </a:lnTo>
                  <a:lnTo>
                    <a:pt x="1641500" y="1987827"/>
                  </a:lnTo>
                  <a:lnTo>
                    <a:pt x="1628757" y="2034239"/>
                  </a:lnTo>
                  <a:lnTo>
                    <a:pt x="1608465" y="2076976"/>
                  </a:lnTo>
                  <a:lnTo>
                    <a:pt x="1581400" y="2115264"/>
                  </a:lnTo>
                  <a:lnTo>
                    <a:pt x="1548336" y="2148328"/>
                  </a:lnTo>
                  <a:lnTo>
                    <a:pt x="1510048" y="2175393"/>
                  </a:lnTo>
                  <a:lnTo>
                    <a:pt x="1467311" y="2195685"/>
                  </a:lnTo>
                  <a:lnTo>
                    <a:pt x="1420899" y="2208428"/>
                  </a:lnTo>
                  <a:lnTo>
                    <a:pt x="1371587" y="2212848"/>
                  </a:lnTo>
                  <a:lnTo>
                    <a:pt x="274332" y="2212848"/>
                  </a:lnTo>
                  <a:lnTo>
                    <a:pt x="225020" y="2208428"/>
                  </a:lnTo>
                  <a:lnTo>
                    <a:pt x="178608" y="2195685"/>
                  </a:lnTo>
                  <a:lnTo>
                    <a:pt x="135871" y="2175393"/>
                  </a:lnTo>
                  <a:lnTo>
                    <a:pt x="97583" y="2148328"/>
                  </a:lnTo>
                  <a:lnTo>
                    <a:pt x="64519" y="2115264"/>
                  </a:lnTo>
                  <a:lnTo>
                    <a:pt x="37454" y="2076976"/>
                  </a:lnTo>
                  <a:lnTo>
                    <a:pt x="17162" y="2034239"/>
                  </a:lnTo>
                  <a:lnTo>
                    <a:pt x="4419" y="1987827"/>
                  </a:lnTo>
                  <a:lnTo>
                    <a:pt x="0" y="1938515"/>
                  </a:lnTo>
                  <a:lnTo>
                    <a:pt x="0" y="274320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8984" y="4052315"/>
              <a:ext cx="922019" cy="10988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8772" y="2710708"/>
            <a:ext cx="106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2A9FBB"/>
                </a:solidFill>
              </a:rPr>
              <a:t>b</a:t>
            </a:r>
            <a:r>
              <a:rPr sz="2000" spc="-15" dirty="0">
                <a:solidFill>
                  <a:srgbClr val="2A9FBB"/>
                </a:solidFill>
              </a:rPr>
              <a:t>r</a:t>
            </a:r>
            <a:r>
              <a:rPr sz="2000" spc="55" dirty="0">
                <a:solidFill>
                  <a:srgbClr val="2A9FBB"/>
                </a:solidFill>
              </a:rPr>
              <a:t>o</a:t>
            </a:r>
            <a:r>
              <a:rPr sz="2000" spc="60" dirty="0">
                <a:solidFill>
                  <a:srgbClr val="2A9FBB"/>
                </a:solidFill>
              </a:rPr>
              <a:t>w</a:t>
            </a:r>
            <a:r>
              <a:rPr sz="2000" spc="-35" dirty="0">
                <a:solidFill>
                  <a:srgbClr val="2A9FBB"/>
                </a:solidFill>
              </a:rPr>
              <a:t>s</a:t>
            </a:r>
            <a:r>
              <a:rPr sz="2000" spc="-5" dirty="0">
                <a:solidFill>
                  <a:srgbClr val="2A9FBB"/>
                </a:solidFill>
              </a:rPr>
              <a:t>er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6854697" y="3076696"/>
            <a:ext cx="4972050" cy="2593340"/>
            <a:chOff x="6854697" y="3076696"/>
            <a:chExt cx="4972050" cy="2593340"/>
          </a:xfrm>
        </p:grpSpPr>
        <p:sp>
          <p:nvSpPr>
            <p:cNvPr id="8" name="object 8"/>
            <p:cNvSpPr/>
            <p:nvPr/>
          </p:nvSpPr>
          <p:spPr>
            <a:xfrm>
              <a:off x="6883907" y="3105906"/>
              <a:ext cx="4913630" cy="2534920"/>
            </a:xfrm>
            <a:custGeom>
              <a:avLst/>
              <a:gdLst/>
              <a:ahLst/>
              <a:cxnLst/>
              <a:rect l="l" t="t" r="r" b="b"/>
              <a:pathLst>
                <a:path w="4913630" h="2534920">
                  <a:moveTo>
                    <a:pt x="0" y="422414"/>
                  </a:moveTo>
                  <a:lnTo>
                    <a:pt x="2841" y="373153"/>
                  </a:lnTo>
                  <a:lnTo>
                    <a:pt x="11155" y="325561"/>
                  </a:lnTo>
                  <a:lnTo>
                    <a:pt x="24625" y="279954"/>
                  </a:lnTo>
                  <a:lnTo>
                    <a:pt x="42933" y="236650"/>
                  </a:lnTo>
                  <a:lnTo>
                    <a:pt x="65762" y="195966"/>
                  </a:lnTo>
                  <a:lnTo>
                    <a:pt x="92796" y="158218"/>
                  </a:lnTo>
                  <a:lnTo>
                    <a:pt x="123718" y="123724"/>
                  </a:lnTo>
                  <a:lnTo>
                    <a:pt x="158211" y="92801"/>
                  </a:lnTo>
                  <a:lnTo>
                    <a:pt x="195957" y="65766"/>
                  </a:lnTo>
                  <a:lnTo>
                    <a:pt x="236640" y="42935"/>
                  </a:lnTo>
                  <a:lnTo>
                    <a:pt x="279943" y="24626"/>
                  </a:lnTo>
                  <a:lnTo>
                    <a:pt x="325549" y="11156"/>
                  </a:lnTo>
                  <a:lnTo>
                    <a:pt x="373140" y="2841"/>
                  </a:lnTo>
                  <a:lnTo>
                    <a:pt x="422402" y="0"/>
                  </a:lnTo>
                  <a:lnTo>
                    <a:pt x="4490974" y="0"/>
                  </a:lnTo>
                  <a:lnTo>
                    <a:pt x="4540235" y="2841"/>
                  </a:lnTo>
                  <a:lnTo>
                    <a:pt x="4587826" y="11156"/>
                  </a:lnTo>
                  <a:lnTo>
                    <a:pt x="4633432" y="24626"/>
                  </a:lnTo>
                  <a:lnTo>
                    <a:pt x="4676735" y="42935"/>
                  </a:lnTo>
                  <a:lnTo>
                    <a:pt x="4717418" y="65766"/>
                  </a:lnTo>
                  <a:lnTo>
                    <a:pt x="4755164" y="92801"/>
                  </a:lnTo>
                  <a:lnTo>
                    <a:pt x="4789657" y="123724"/>
                  </a:lnTo>
                  <a:lnTo>
                    <a:pt x="4820579" y="158218"/>
                  </a:lnTo>
                  <a:lnTo>
                    <a:pt x="4847613" y="195966"/>
                  </a:lnTo>
                  <a:lnTo>
                    <a:pt x="4870442" y="236650"/>
                  </a:lnTo>
                  <a:lnTo>
                    <a:pt x="4888750" y="279954"/>
                  </a:lnTo>
                  <a:lnTo>
                    <a:pt x="4902220" y="325561"/>
                  </a:lnTo>
                  <a:lnTo>
                    <a:pt x="4910534" y="373153"/>
                  </a:lnTo>
                  <a:lnTo>
                    <a:pt x="4913376" y="422414"/>
                  </a:lnTo>
                  <a:lnTo>
                    <a:pt x="4913376" y="2112010"/>
                  </a:lnTo>
                  <a:lnTo>
                    <a:pt x="4910534" y="2161271"/>
                  </a:lnTo>
                  <a:lnTo>
                    <a:pt x="4902220" y="2208862"/>
                  </a:lnTo>
                  <a:lnTo>
                    <a:pt x="4888750" y="2254468"/>
                  </a:lnTo>
                  <a:lnTo>
                    <a:pt x="4870442" y="2297771"/>
                  </a:lnTo>
                  <a:lnTo>
                    <a:pt x="4847613" y="2338454"/>
                  </a:lnTo>
                  <a:lnTo>
                    <a:pt x="4820579" y="2376200"/>
                  </a:lnTo>
                  <a:lnTo>
                    <a:pt x="4789657" y="2410693"/>
                  </a:lnTo>
                  <a:lnTo>
                    <a:pt x="4755164" y="2441615"/>
                  </a:lnTo>
                  <a:lnTo>
                    <a:pt x="4717418" y="2468649"/>
                  </a:lnTo>
                  <a:lnTo>
                    <a:pt x="4676735" y="2491478"/>
                  </a:lnTo>
                  <a:lnTo>
                    <a:pt x="4633432" y="2509786"/>
                  </a:lnTo>
                  <a:lnTo>
                    <a:pt x="4587826" y="2523256"/>
                  </a:lnTo>
                  <a:lnTo>
                    <a:pt x="4540235" y="2531570"/>
                  </a:lnTo>
                  <a:lnTo>
                    <a:pt x="4490974" y="2534412"/>
                  </a:lnTo>
                  <a:lnTo>
                    <a:pt x="422402" y="2534412"/>
                  </a:lnTo>
                  <a:lnTo>
                    <a:pt x="373140" y="2531570"/>
                  </a:lnTo>
                  <a:lnTo>
                    <a:pt x="325549" y="2523256"/>
                  </a:lnTo>
                  <a:lnTo>
                    <a:pt x="279943" y="2509786"/>
                  </a:lnTo>
                  <a:lnTo>
                    <a:pt x="236640" y="2491478"/>
                  </a:lnTo>
                  <a:lnTo>
                    <a:pt x="195957" y="2468649"/>
                  </a:lnTo>
                  <a:lnTo>
                    <a:pt x="158211" y="2441615"/>
                  </a:lnTo>
                  <a:lnTo>
                    <a:pt x="123718" y="2410693"/>
                  </a:lnTo>
                  <a:lnTo>
                    <a:pt x="92796" y="2376200"/>
                  </a:lnTo>
                  <a:lnTo>
                    <a:pt x="65762" y="2338454"/>
                  </a:lnTo>
                  <a:lnTo>
                    <a:pt x="42933" y="2297771"/>
                  </a:lnTo>
                  <a:lnTo>
                    <a:pt x="24625" y="2254468"/>
                  </a:lnTo>
                  <a:lnTo>
                    <a:pt x="11155" y="2208862"/>
                  </a:lnTo>
                  <a:lnTo>
                    <a:pt x="2841" y="2161271"/>
                  </a:lnTo>
                  <a:lnTo>
                    <a:pt x="0" y="2112010"/>
                  </a:lnTo>
                  <a:lnTo>
                    <a:pt x="0" y="422414"/>
                  </a:lnTo>
                  <a:close/>
                </a:path>
              </a:pathLst>
            </a:custGeom>
            <a:ln w="5791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78467" y="4119373"/>
              <a:ext cx="2525395" cy="951230"/>
            </a:xfrm>
            <a:custGeom>
              <a:avLst/>
              <a:gdLst/>
              <a:ahLst/>
              <a:cxnLst/>
              <a:rect l="l" t="t" r="r" b="b"/>
              <a:pathLst>
                <a:path w="2525395" h="951229">
                  <a:moveTo>
                    <a:pt x="2366772" y="0"/>
                  </a:moveTo>
                  <a:lnTo>
                    <a:pt x="158496" y="0"/>
                  </a:lnTo>
                  <a:lnTo>
                    <a:pt x="108401" y="8079"/>
                  </a:lnTo>
                  <a:lnTo>
                    <a:pt x="64893" y="30578"/>
                  </a:lnTo>
                  <a:lnTo>
                    <a:pt x="30582" y="64887"/>
                  </a:lnTo>
                  <a:lnTo>
                    <a:pt x="8080" y="108396"/>
                  </a:lnTo>
                  <a:lnTo>
                    <a:pt x="0" y="158496"/>
                  </a:lnTo>
                  <a:lnTo>
                    <a:pt x="0" y="792480"/>
                  </a:lnTo>
                  <a:lnTo>
                    <a:pt x="8080" y="842574"/>
                  </a:lnTo>
                  <a:lnTo>
                    <a:pt x="30582" y="886082"/>
                  </a:lnTo>
                  <a:lnTo>
                    <a:pt x="64893" y="920393"/>
                  </a:lnTo>
                  <a:lnTo>
                    <a:pt x="108401" y="942895"/>
                  </a:lnTo>
                  <a:lnTo>
                    <a:pt x="158496" y="950976"/>
                  </a:lnTo>
                  <a:lnTo>
                    <a:pt x="2366772" y="950976"/>
                  </a:lnTo>
                  <a:lnTo>
                    <a:pt x="2416871" y="942895"/>
                  </a:lnTo>
                  <a:lnTo>
                    <a:pt x="2460380" y="920393"/>
                  </a:lnTo>
                  <a:lnTo>
                    <a:pt x="2494689" y="886082"/>
                  </a:lnTo>
                  <a:lnTo>
                    <a:pt x="2517188" y="842574"/>
                  </a:lnTo>
                  <a:lnTo>
                    <a:pt x="2525268" y="792480"/>
                  </a:lnTo>
                  <a:lnTo>
                    <a:pt x="2525268" y="158496"/>
                  </a:lnTo>
                  <a:lnTo>
                    <a:pt x="2517188" y="108396"/>
                  </a:lnTo>
                  <a:lnTo>
                    <a:pt x="2494689" y="64887"/>
                  </a:lnTo>
                  <a:lnTo>
                    <a:pt x="2460380" y="30578"/>
                  </a:lnTo>
                  <a:lnTo>
                    <a:pt x="2416871" y="8079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302065" y="4436209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46364" y="3584384"/>
            <a:ext cx="582295" cy="1759585"/>
            <a:chOff x="8246364" y="3584384"/>
            <a:chExt cx="582295" cy="1759585"/>
          </a:xfrm>
        </p:grpSpPr>
        <p:sp>
          <p:nvSpPr>
            <p:cNvPr id="12" name="object 12"/>
            <p:cNvSpPr/>
            <p:nvPr/>
          </p:nvSpPr>
          <p:spPr>
            <a:xfrm>
              <a:off x="8246364" y="3938017"/>
              <a:ext cx="317500" cy="1355090"/>
            </a:xfrm>
            <a:custGeom>
              <a:avLst/>
              <a:gdLst/>
              <a:ahLst/>
              <a:cxnLst/>
              <a:rect l="l" t="t" r="r" b="b"/>
              <a:pathLst>
                <a:path w="317500" h="1355089">
                  <a:moveTo>
                    <a:pt x="264160" y="0"/>
                  </a:moveTo>
                  <a:lnTo>
                    <a:pt x="52832" y="0"/>
                  </a:lnTo>
                  <a:lnTo>
                    <a:pt x="32270" y="4150"/>
                  </a:lnTo>
                  <a:lnTo>
                    <a:pt x="15476" y="15471"/>
                  </a:lnTo>
                  <a:lnTo>
                    <a:pt x="4152" y="32264"/>
                  </a:lnTo>
                  <a:lnTo>
                    <a:pt x="0" y="52831"/>
                  </a:lnTo>
                  <a:lnTo>
                    <a:pt x="0" y="1302004"/>
                  </a:lnTo>
                  <a:lnTo>
                    <a:pt x="4152" y="1322565"/>
                  </a:lnTo>
                  <a:lnTo>
                    <a:pt x="15476" y="1339359"/>
                  </a:lnTo>
                  <a:lnTo>
                    <a:pt x="32270" y="1350683"/>
                  </a:lnTo>
                  <a:lnTo>
                    <a:pt x="52832" y="1354836"/>
                  </a:lnTo>
                  <a:lnTo>
                    <a:pt x="264160" y="1354836"/>
                  </a:lnTo>
                  <a:lnTo>
                    <a:pt x="284721" y="1350683"/>
                  </a:lnTo>
                  <a:lnTo>
                    <a:pt x="301515" y="1339359"/>
                  </a:lnTo>
                  <a:lnTo>
                    <a:pt x="312839" y="1322565"/>
                  </a:lnTo>
                  <a:lnTo>
                    <a:pt x="316992" y="1302004"/>
                  </a:lnTo>
                  <a:lnTo>
                    <a:pt x="316992" y="52831"/>
                  </a:lnTo>
                  <a:lnTo>
                    <a:pt x="312839" y="32264"/>
                  </a:lnTo>
                  <a:lnTo>
                    <a:pt x="301515" y="15471"/>
                  </a:lnTo>
                  <a:lnTo>
                    <a:pt x="284721" y="4150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15578" y="3597401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029"/>
                  </a:lnTo>
                </a:path>
              </a:pathLst>
            </a:custGeom>
            <a:ln w="25908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765162" y="3497634"/>
            <a:ext cx="1056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6985" y="3293854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5534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46264" y="3938028"/>
            <a:ext cx="725805" cy="1355090"/>
          </a:xfrm>
          <a:custGeom>
            <a:avLst/>
            <a:gdLst/>
            <a:ahLst/>
            <a:cxnLst/>
            <a:rect l="l" t="t" r="r" b="b"/>
            <a:pathLst>
              <a:path w="725804" h="1355089">
                <a:moveTo>
                  <a:pt x="316992" y="52832"/>
                </a:moveTo>
                <a:lnTo>
                  <a:pt x="312839" y="32258"/>
                </a:lnTo>
                <a:lnTo>
                  <a:pt x="301510" y="15468"/>
                </a:lnTo>
                <a:lnTo>
                  <a:pt x="284721" y="4140"/>
                </a:lnTo>
                <a:lnTo>
                  <a:pt x="264160" y="0"/>
                </a:lnTo>
                <a:lnTo>
                  <a:pt x="52832" y="0"/>
                </a:lnTo>
                <a:lnTo>
                  <a:pt x="32258" y="4140"/>
                </a:lnTo>
                <a:lnTo>
                  <a:pt x="15468" y="15468"/>
                </a:lnTo>
                <a:lnTo>
                  <a:pt x="4140" y="32258"/>
                </a:lnTo>
                <a:lnTo>
                  <a:pt x="0" y="52832"/>
                </a:lnTo>
                <a:lnTo>
                  <a:pt x="0" y="1302004"/>
                </a:lnTo>
                <a:lnTo>
                  <a:pt x="4140" y="1322565"/>
                </a:lnTo>
                <a:lnTo>
                  <a:pt x="15468" y="1339354"/>
                </a:lnTo>
                <a:lnTo>
                  <a:pt x="32258" y="1350683"/>
                </a:lnTo>
                <a:lnTo>
                  <a:pt x="52832" y="1354836"/>
                </a:lnTo>
                <a:lnTo>
                  <a:pt x="264160" y="1354836"/>
                </a:lnTo>
                <a:lnTo>
                  <a:pt x="284721" y="1350683"/>
                </a:lnTo>
                <a:lnTo>
                  <a:pt x="301510" y="1339354"/>
                </a:lnTo>
                <a:lnTo>
                  <a:pt x="312839" y="1322565"/>
                </a:lnTo>
                <a:lnTo>
                  <a:pt x="316992" y="1302004"/>
                </a:lnTo>
                <a:lnTo>
                  <a:pt x="316992" y="52832"/>
                </a:lnTo>
                <a:close/>
              </a:path>
              <a:path w="725804" h="1355089">
                <a:moveTo>
                  <a:pt x="725424" y="52832"/>
                </a:moveTo>
                <a:lnTo>
                  <a:pt x="721271" y="32258"/>
                </a:lnTo>
                <a:lnTo>
                  <a:pt x="709942" y="15468"/>
                </a:lnTo>
                <a:lnTo>
                  <a:pt x="693153" y="4140"/>
                </a:lnTo>
                <a:lnTo>
                  <a:pt x="672592" y="0"/>
                </a:lnTo>
                <a:lnTo>
                  <a:pt x="461264" y="0"/>
                </a:lnTo>
                <a:lnTo>
                  <a:pt x="440690" y="4140"/>
                </a:lnTo>
                <a:lnTo>
                  <a:pt x="423900" y="15468"/>
                </a:lnTo>
                <a:lnTo>
                  <a:pt x="412572" y="32258"/>
                </a:lnTo>
                <a:lnTo>
                  <a:pt x="408432" y="52832"/>
                </a:lnTo>
                <a:lnTo>
                  <a:pt x="408432" y="1302004"/>
                </a:lnTo>
                <a:lnTo>
                  <a:pt x="412572" y="1322565"/>
                </a:lnTo>
                <a:lnTo>
                  <a:pt x="423900" y="1339354"/>
                </a:lnTo>
                <a:lnTo>
                  <a:pt x="440690" y="1350683"/>
                </a:lnTo>
                <a:lnTo>
                  <a:pt x="461264" y="1354836"/>
                </a:lnTo>
                <a:lnTo>
                  <a:pt x="672592" y="1354836"/>
                </a:lnTo>
                <a:lnTo>
                  <a:pt x="693153" y="1350683"/>
                </a:lnTo>
                <a:lnTo>
                  <a:pt x="709942" y="1339354"/>
                </a:lnTo>
                <a:lnTo>
                  <a:pt x="721271" y="1322565"/>
                </a:lnTo>
                <a:lnTo>
                  <a:pt x="725424" y="1302004"/>
                </a:lnTo>
                <a:lnTo>
                  <a:pt x="725424" y="5283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4389887" y="4434826"/>
            <a:ext cx="1823720" cy="306705"/>
            <a:chOff x="4389887" y="4434826"/>
            <a:chExt cx="1823720" cy="306705"/>
          </a:xfrm>
        </p:grpSpPr>
        <p:sp>
          <p:nvSpPr>
            <p:cNvPr id="18" name="object 18"/>
            <p:cNvSpPr/>
            <p:nvPr/>
          </p:nvSpPr>
          <p:spPr>
            <a:xfrm>
              <a:off x="4645157" y="4588002"/>
              <a:ext cx="1568450" cy="0"/>
            </a:xfrm>
            <a:custGeom>
              <a:avLst/>
              <a:gdLst/>
              <a:ahLst/>
              <a:cxnLst/>
              <a:rect l="l" t="t" r="r" b="b"/>
              <a:pathLst>
                <a:path w="1568450">
                  <a:moveTo>
                    <a:pt x="1567840" y="0"/>
                  </a:moveTo>
                  <a:lnTo>
                    <a:pt x="0" y="0"/>
                  </a:lnTo>
                </a:path>
              </a:pathLst>
            </a:custGeom>
            <a:ln w="10210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89887" y="44348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306311" y="0"/>
                  </a:moveTo>
                  <a:lnTo>
                    <a:pt x="0" y="153174"/>
                  </a:lnTo>
                  <a:lnTo>
                    <a:pt x="306324" y="306324"/>
                  </a:lnTo>
                  <a:lnTo>
                    <a:pt x="30631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40233" y="4123228"/>
            <a:ext cx="2753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x.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Presentation</Application>
  <PresentationFormat>On-screen Show 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Verdana</vt:lpstr>
      <vt:lpstr>Segoe UI</vt:lpstr>
      <vt:lpstr>Calibri</vt:lpstr>
      <vt:lpstr>Microsoft YaHei</vt:lpstr>
      <vt:lpstr>Arial Unicode MS</vt:lpstr>
      <vt:lpstr>Office Theme</vt:lpstr>
      <vt:lpstr>Adding Authentication to Single-page  Web Applications</vt:lpstr>
      <vt:lpstr>Spring Security can secure  the backend for your  Single-page application.</vt:lpstr>
      <vt:lpstr>Overview</vt:lpstr>
      <vt:lpstr>Security</vt:lpstr>
      <vt:lpstr>Spring backed</vt:lpstr>
      <vt:lpstr>browser</vt:lpstr>
      <vt:lpstr>Demo Application Architecture</vt:lpstr>
      <vt:lpstr>browser</vt:lpstr>
      <vt:lpstr>browser</vt:lpstr>
      <vt:lpstr>browser</vt:lpstr>
      <vt:lpstr>Configuring CSRF Protection in Your SPA</vt:lpstr>
      <vt:lpstr>Even with Single-page  applications you still need  CSRF protection.</vt:lpstr>
      <vt:lpstr>PowerPoint 演示文稿</vt:lpstr>
      <vt:lpstr>Logging Out</vt:lpstr>
      <vt:lpstr>browser</vt:lpstr>
      <vt:lpstr>browser</vt:lpstr>
      <vt:lpstr>Authenticating via an External Login Page</vt:lpstr>
      <vt:lpstr>PowerPoint 演示文稿</vt:lpstr>
      <vt:lpstr>Wrap up</vt:lpstr>
      <vt:lpstr>Same as origin</vt:lpstr>
      <vt:lpstr>Other Types of Setups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Authentication to Single-page  Web Applications</dc:title>
  <dc:creator>Wojciech Lesniak</dc:creator>
  <cp:lastModifiedBy>Steve Sam</cp:lastModifiedBy>
  <cp:revision>4</cp:revision>
  <dcterms:created xsi:type="dcterms:W3CDTF">2022-01-18T03:08:00Z</dcterms:created>
  <dcterms:modified xsi:type="dcterms:W3CDTF">2022-01-18T16:05:37Z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2022-01-07T11:00:00Z</vt:filetime>
  </property>
  <property fmtid="{D5CDD505-2E9C-101B-9397-08002B2CF9AE}" pid="5" name="ICV">
    <vt:lpwstr>33CE7E609F4444E3B5440F406BFB0B28</vt:lpwstr>
  </property>
  <property fmtid="{D5CDD505-2E9C-101B-9397-08002B2CF9AE}" pid="6" name="KSOProductBuildVer">
    <vt:lpwstr>1033-11.2.0.10443</vt:lpwstr>
  </property>
</Properties>
</file>