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6120" y="2981594"/>
            <a:ext cx="10779763" cy="380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9175" y="3267075"/>
            <a:ext cx="6720840" cy="4248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4375" y="1194435"/>
            <a:ext cx="9557861" cy="17164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marR="11430">
              <a:lnSpc>
                <a:spcPts val="6300"/>
              </a:lnSpc>
              <a:spcBef>
                <a:spcPts val="1060"/>
              </a:spcBef>
            </a:pPr>
            <a:r>
              <a:rPr sz="4500" dirty="0">
                <a:solidFill>
                  <a:srgbClr val="171717"/>
                </a:solidFill>
              </a:rPr>
              <a:t>Build a Java Full Stack Project with Spring Boot and Angular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 sz="900"/>
            </a:fld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280" y="1614170"/>
            <a:ext cx="10250805" cy="18961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910" y="1346200"/>
            <a:ext cx="12150090" cy="33483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75610" y="480695"/>
            <a:ext cx="6240780" cy="62407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6470" y="680085"/>
            <a:ext cx="7719060" cy="5937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781050" y="1060450"/>
          <a:ext cx="10572750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1049000" imgH="5534025" progId="Paint.Picture">
                  <p:embed/>
                </p:oleObj>
              </mc:Choice>
              <mc:Fallback>
                <p:oleObj name="" r:id="rId1" imgW="11049000" imgH="55340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1050" y="1060450"/>
                        <a:ext cx="10572750" cy="529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3705" y="909955"/>
            <a:ext cx="11012170" cy="5333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WPS Presentation</Application>
  <PresentationFormat>Widescreen</PresentationFormat>
  <Paragraphs>18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Paint.Picture</vt:lpstr>
      <vt:lpstr>Build a Java Full Stack Project with Spring Boot and Angular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 Build a Java Full Stack Project with Spring Boot and Angular</dc:title>
  <dc:creator>steve</dc:creator>
  <cp:lastModifiedBy>Steve Sam</cp:lastModifiedBy>
  <cp:revision>7</cp:revision>
  <dcterms:created xsi:type="dcterms:W3CDTF">2021-08-14T04:58:00Z</dcterms:created>
  <dcterms:modified xsi:type="dcterms:W3CDTF">2022-01-21T20:08:27Z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DF54F442025246DF97A514A56FDAA757</vt:lpwstr>
  </property>
  <property fmtid="{D5CDD505-2E9C-101B-9397-08002B2CF9AE}" pid="3" name="KSOProductBuildVer">
    <vt:lpwstr>1033-11.2.0.10443</vt:lpwstr>
  </property>
</Properties>
</file>