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8" d="100"/>
          <a:sy n="58" d="100"/>
        </p:scale>
        <p:origin x="9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51230" y="3267710"/>
            <a:ext cx="532955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COURSE OVERVIEW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651764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80" dirty="0">
                <a:solidFill>
                  <a:srgbClr val="171717"/>
                </a:solidFill>
              </a:rPr>
              <a:t>N</a:t>
            </a:r>
            <a:r>
              <a:rPr sz="4500" spc="50" dirty="0">
                <a:solidFill>
                  <a:srgbClr val="171717"/>
                </a:solidFill>
              </a:rPr>
              <a:t>o</a:t>
            </a:r>
            <a:r>
              <a:rPr sz="4500" spc="65" dirty="0">
                <a:solidFill>
                  <a:srgbClr val="171717"/>
                </a:solidFill>
              </a:rPr>
              <a:t>d</a:t>
            </a:r>
            <a:r>
              <a:rPr sz="4500" spc="-180" dirty="0">
                <a:solidFill>
                  <a:srgbClr val="171717"/>
                </a:solidFill>
              </a:rPr>
              <a:t>e</a:t>
            </a:r>
            <a:r>
              <a:rPr sz="4500" spc="-650" dirty="0">
                <a:solidFill>
                  <a:srgbClr val="171717"/>
                </a:solidFill>
              </a:rPr>
              <a:t>.</a:t>
            </a:r>
            <a:r>
              <a:rPr sz="4500" spc="-480" dirty="0">
                <a:solidFill>
                  <a:srgbClr val="171717"/>
                </a:solidFill>
              </a:rPr>
              <a:t>j</a:t>
            </a:r>
            <a:r>
              <a:rPr sz="4500" spc="-655" dirty="0">
                <a:solidFill>
                  <a:srgbClr val="171717"/>
                </a:solidFill>
              </a:rPr>
              <a:t>s</a:t>
            </a:r>
            <a:r>
              <a:rPr sz="4500" spc="-470" dirty="0">
                <a:solidFill>
                  <a:srgbClr val="171717"/>
                </a:solidFill>
              </a:rPr>
              <a:t>: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-110" dirty="0">
                <a:solidFill>
                  <a:srgbClr val="171717"/>
                </a:solidFill>
              </a:rPr>
              <a:t>Gett</a:t>
            </a:r>
            <a:r>
              <a:rPr sz="4500" spc="-105" dirty="0">
                <a:solidFill>
                  <a:srgbClr val="171717"/>
                </a:solidFill>
              </a:rPr>
              <a:t>i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180" dirty="0">
                <a:solidFill>
                  <a:srgbClr val="171717"/>
                </a:solidFill>
              </a:rPr>
              <a:t>g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-340" dirty="0">
                <a:solidFill>
                  <a:srgbClr val="171717"/>
                </a:solidFill>
              </a:rPr>
              <a:t>S</a:t>
            </a:r>
            <a:r>
              <a:rPr sz="4500" spc="-175" dirty="0">
                <a:solidFill>
                  <a:srgbClr val="171717"/>
                </a:solidFill>
              </a:rPr>
              <a:t>ta</a:t>
            </a:r>
            <a:r>
              <a:rPr sz="4500" spc="-160" dirty="0">
                <a:solidFill>
                  <a:srgbClr val="171717"/>
                </a:solidFill>
              </a:rPr>
              <a:t>r</a:t>
            </a:r>
            <a:r>
              <a:rPr sz="4500" spc="-145" dirty="0">
                <a:solidFill>
                  <a:srgbClr val="171717"/>
                </a:solidFill>
              </a:rPr>
              <a:t>t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180" dirty="0">
                <a:solidFill>
                  <a:srgbClr val="171717"/>
                </a:solidFill>
              </a:rPr>
              <a:t>d</a:t>
            </a:r>
            <a:endParaRPr sz="45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120" y="709295"/>
            <a:ext cx="10525125" cy="54387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3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8930" y="1247775"/>
            <a:ext cx="9754870" cy="50526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4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6090" y="1825625"/>
            <a:ext cx="871855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5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9705" y="1189355"/>
            <a:ext cx="10028555" cy="51669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13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Verdana</vt:lpstr>
      <vt:lpstr>Office Theme</vt:lpstr>
      <vt:lpstr>Node.js: Getting Started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Node.js: Getting Started</dc:title>
  <dc:creator/>
  <cp:lastModifiedBy>Steve Steve</cp:lastModifiedBy>
  <cp:revision>4</cp:revision>
  <dcterms:created xsi:type="dcterms:W3CDTF">2021-08-22T03:30:44Z</dcterms:created>
  <dcterms:modified xsi:type="dcterms:W3CDTF">2024-12-13T23:40:16Z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0CAB835CE12F479FBEEB511DDB89EC21</vt:lpwstr>
  </property>
  <property fmtid="{D5CDD505-2E9C-101B-9397-08002B2CF9AE}" pid="3" name="KSOProductBuildVer">
    <vt:lpwstr>1033-11.2.0.10258</vt:lpwstr>
  </property>
</Properties>
</file>