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AC7AC-A6BE-4371-B894-88AFD4BF1E95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21443-4AFE-451A-B642-7D8447425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1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611B9-92D5-43B1-B9B7-06103CCAAFB4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F0841-6F92-4101-B898-649FB239FF96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931C-C377-4842-BC79-E7184F82D670}" type="datetime1">
              <a:rPr lang="en-US" smtClean="0"/>
              <a:t>12/14/2024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33EF-9284-4DAD-A6FD-5B8FAB305F03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649BD-34DD-4902-8943-8776464D6EAA}" type="datetime1">
              <a:rPr lang="en-US" smtClean="0"/>
              <a:t>12/14/2024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92361" y="511555"/>
            <a:ext cx="2519679" cy="5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81813" y="2312923"/>
            <a:ext cx="5130800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9CBE5-9B95-43D3-BE13-140414CE43CA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1843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>
                <a:solidFill>
                  <a:srgbClr val="171717"/>
                </a:solidFill>
              </a:rPr>
              <a:t>Getting</a:t>
            </a:r>
            <a:r>
              <a:rPr sz="4500" spc="-415" dirty="0">
                <a:solidFill>
                  <a:srgbClr val="171717"/>
                </a:solidFill>
              </a:rPr>
              <a:t> </a:t>
            </a:r>
            <a:r>
              <a:rPr sz="4500" spc="-150" dirty="0">
                <a:solidFill>
                  <a:srgbClr val="171717"/>
                </a:solidFill>
              </a:rPr>
              <a:t>Started</a:t>
            </a:r>
            <a:r>
              <a:rPr sz="4500" spc="-415" dirty="0">
                <a:solidFill>
                  <a:srgbClr val="171717"/>
                </a:solidFill>
              </a:rPr>
              <a:t> </a:t>
            </a:r>
            <a:r>
              <a:rPr sz="4500" spc="-75" dirty="0">
                <a:solidFill>
                  <a:srgbClr val="171717"/>
                </a:solidFill>
              </a:rPr>
              <a:t>with</a:t>
            </a:r>
            <a:r>
              <a:rPr sz="4500" spc="-415" dirty="0">
                <a:solidFill>
                  <a:srgbClr val="171717"/>
                </a:solidFill>
              </a:rPr>
              <a:t> </a:t>
            </a:r>
            <a:r>
              <a:rPr sz="4500" spc="-20" dirty="0">
                <a:solidFill>
                  <a:srgbClr val="171717"/>
                </a:solidFill>
              </a:rPr>
              <a:t>Node</a:t>
            </a:r>
            <a:endParaRPr sz="45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FEC7EA-E011-0234-0185-160061819A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4088335"/>
            <a:ext cx="5257800" cy="161925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2641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80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85" dirty="0">
                <a:solidFill>
                  <a:srgbClr val="404040"/>
                </a:solidFill>
                <a:latin typeface="Verdana"/>
                <a:cs typeface="Verdana"/>
              </a:rPr>
              <a:t>Loop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335" y="4088335"/>
            <a:ext cx="5257800" cy="161925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2641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80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Print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7329" y="2193544"/>
            <a:ext cx="5257800" cy="161925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262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70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Eval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335" y="2193544"/>
            <a:ext cx="5257800" cy="161925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262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70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Read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REPL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562CB-B811-7817-8DF6-3DCD790FC7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4072" y="2965196"/>
            <a:ext cx="37395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45" dirty="0">
                <a:solidFill>
                  <a:srgbClr val="FFFFFF"/>
                </a:solidFill>
              </a:rPr>
              <a:t>The</a:t>
            </a:r>
            <a:r>
              <a:rPr sz="4800" spc="-405" dirty="0">
                <a:solidFill>
                  <a:srgbClr val="FFFFFF"/>
                </a:solidFill>
              </a:rPr>
              <a:t> </a:t>
            </a:r>
            <a:r>
              <a:rPr sz="4800" spc="-320" dirty="0">
                <a:solidFill>
                  <a:srgbClr val="FFFFFF"/>
                </a:solidFill>
              </a:rPr>
              <a:t>T</a:t>
            </a:r>
            <a:r>
              <a:rPr sz="4800" spc="105" dirty="0">
                <a:solidFill>
                  <a:srgbClr val="FFFFFF"/>
                </a:solidFill>
              </a:rPr>
              <a:t>A</a:t>
            </a:r>
            <a:r>
              <a:rPr sz="4800" spc="204" dirty="0">
                <a:solidFill>
                  <a:srgbClr val="FFFFFF"/>
                </a:solidFill>
              </a:rPr>
              <a:t>B</a:t>
            </a:r>
            <a:r>
              <a:rPr sz="4800" spc="-405" dirty="0">
                <a:solidFill>
                  <a:srgbClr val="FFFFFF"/>
                </a:solidFill>
              </a:rPr>
              <a:t> </a:t>
            </a:r>
            <a:r>
              <a:rPr sz="4800" spc="-90" dirty="0">
                <a:solidFill>
                  <a:srgbClr val="FFFFFF"/>
                </a:solidFill>
              </a:rPr>
              <a:t>Key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A0859-5A50-A9B3-EC2C-902300293C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35" y="1439164"/>
            <a:ext cx="8102600" cy="487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const</a:t>
            </a:r>
            <a:r>
              <a:rPr sz="22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http</a:t>
            </a:r>
            <a:r>
              <a:rPr sz="22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2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require('http');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95"/>
              </a:spcBef>
            </a:pPr>
            <a:endParaRPr sz="2200">
              <a:latin typeface="Courier New"/>
              <a:cs typeface="Courier New"/>
            </a:endParaRPr>
          </a:p>
          <a:p>
            <a:pPr marL="349250" marR="5080" indent="-336550">
              <a:lnSpc>
                <a:spcPct val="167300"/>
              </a:lnSpc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const</a:t>
            </a:r>
            <a:r>
              <a:rPr sz="2200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server</a:t>
            </a:r>
            <a:r>
              <a:rPr sz="22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2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http.createServer((req,</a:t>
            </a:r>
            <a:r>
              <a:rPr sz="22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res)</a:t>
            </a:r>
            <a:r>
              <a:rPr sz="22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=&gt;</a:t>
            </a:r>
            <a:r>
              <a:rPr sz="2200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res.end('Hello</a:t>
            </a:r>
            <a:r>
              <a:rPr sz="2200" spc="-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World\n');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2200" spc="-2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30"/>
              </a:spcBef>
            </a:pPr>
            <a:endParaRPr sz="2200">
              <a:latin typeface="Courier New"/>
              <a:cs typeface="Courier New"/>
            </a:endParaRPr>
          </a:p>
          <a:p>
            <a:pPr marL="349250" marR="1686560" indent="-336550">
              <a:lnSpc>
                <a:spcPct val="170000"/>
              </a:lnSpc>
            </a:pP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server.listen(4242,</a:t>
            </a:r>
            <a:r>
              <a:rPr sz="22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2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=&gt;</a:t>
            </a:r>
            <a:r>
              <a:rPr sz="22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console.log('Server</a:t>
            </a:r>
            <a:r>
              <a:rPr sz="2200" spc="-1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2200" spc="-1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running...');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200" spc="-25" dirty="0">
                <a:solidFill>
                  <a:srgbClr val="FFFFFF"/>
                </a:solidFill>
                <a:latin typeface="Courier New"/>
                <a:cs typeface="Courier New"/>
              </a:rPr>
              <a:t>});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</a:rPr>
              <a:t>Hello</a:t>
            </a:r>
            <a:r>
              <a:rPr spc="-285" dirty="0">
                <a:solidFill>
                  <a:srgbClr val="FFFFFF"/>
                </a:solidFill>
              </a:rPr>
              <a:t> </a:t>
            </a:r>
            <a:r>
              <a:rPr spc="55" dirty="0">
                <a:solidFill>
                  <a:srgbClr val="FFFFFF"/>
                </a:solidFill>
              </a:rPr>
              <a:t>Node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54903-1572-9D95-874D-165D99903B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2182985"/>
            <a:ext cx="5257800" cy="348869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setInterval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4" y="2182985"/>
            <a:ext cx="5257800" cy="348869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setTimeout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7365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Timers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9B4A4-25E0-91F1-8048-AC4072913F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Challenge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1813" y="2389123"/>
            <a:ext cx="4404995" cy="23876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Print</a:t>
            </a:r>
            <a:r>
              <a:rPr sz="2400" spc="-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following:</a:t>
            </a:r>
            <a:endParaRPr sz="2400">
              <a:latin typeface="Verdana"/>
              <a:cs typeface="Verdana"/>
            </a:endParaRPr>
          </a:p>
          <a:p>
            <a:pPr marL="541020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“Hello</a:t>
            </a:r>
            <a:r>
              <a:rPr sz="2400" spc="-1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after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4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seconds”</a:t>
            </a:r>
            <a:endParaRPr sz="2400">
              <a:latin typeface="Verdana"/>
              <a:cs typeface="Verdana"/>
            </a:endParaRPr>
          </a:p>
          <a:p>
            <a:pPr marL="541020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“Hello</a:t>
            </a:r>
            <a:r>
              <a:rPr sz="2400" spc="-1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after</a:t>
            </a:r>
            <a:r>
              <a:rPr sz="2400" spc="-1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8</a:t>
            </a:r>
            <a:r>
              <a:rPr sz="2400" spc="-1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seconds”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Constraints</a:t>
            </a:r>
            <a:endParaRPr sz="2400">
              <a:latin typeface="Verdana"/>
              <a:cs typeface="Verdana"/>
            </a:endParaRPr>
          </a:p>
          <a:p>
            <a:pPr marL="541020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Define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only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F05A28"/>
                </a:solidFill>
                <a:latin typeface="Verdana"/>
                <a:cs typeface="Verdana"/>
              </a:rPr>
              <a:t>ONE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function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3325" y="3041749"/>
            <a:ext cx="1179934" cy="118438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9B221-9C59-A473-539D-9B7DBCFBA1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Challenge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/>
              <a:t>Print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message</a:t>
            </a:r>
            <a:r>
              <a:rPr spc="-40" dirty="0"/>
              <a:t> </a:t>
            </a:r>
            <a:r>
              <a:rPr dirty="0"/>
              <a:t>“Hello</a:t>
            </a:r>
            <a:r>
              <a:rPr spc="-45" dirty="0"/>
              <a:t> </a:t>
            </a:r>
            <a:r>
              <a:rPr spc="55" dirty="0"/>
              <a:t>World”</a:t>
            </a:r>
          </a:p>
          <a:p>
            <a:pPr marL="541020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spc="-10" dirty="0"/>
              <a:t>Every</a:t>
            </a:r>
            <a:r>
              <a:rPr spc="-130" dirty="0"/>
              <a:t> </a:t>
            </a:r>
            <a:r>
              <a:rPr dirty="0"/>
              <a:t>second</a:t>
            </a:r>
            <a:r>
              <a:rPr spc="-130" dirty="0"/>
              <a:t> </a:t>
            </a:r>
            <a:r>
              <a:rPr dirty="0"/>
              <a:t>but</a:t>
            </a:r>
            <a:r>
              <a:rPr spc="-120" dirty="0"/>
              <a:t> </a:t>
            </a:r>
            <a:r>
              <a:rPr dirty="0"/>
              <a:t>only</a:t>
            </a:r>
            <a:r>
              <a:rPr spc="-130" dirty="0"/>
              <a:t> </a:t>
            </a:r>
            <a:r>
              <a:rPr dirty="0"/>
              <a:t>5</a:t>
            </a:r>
            <a:r>
              <a:rPr spc="-120" dirty="0"/>
              <a:t> </a:t>
            </a:r>
            <a:r>
              <a:rPr spc="-10" dirty="0"/>
              <a:t>times</a:t>
            </a:r>
          </a:p>
          <a:p>
            <a:pPr marL="12700" marR="1851025">
              <a:lnSpc>
                <a:spcPct val="160000"/>
              </a:lnSpc>
              <a:spcBef>
                <a:spcPts val="75"/>
              </a:spcBef>
            </a:pPr>
            <a:r>
              <a:rPr dirty="0"/>
              <a:t>Print</a:t>
            </a:r>
            <a:r>
              <a:rPr spc="5" dirty="0"/>
              <a:t> </a:t>
            </a:r>
            <a:r>
              <a:rPr dirty="0"/>
              <a:t>“Done”</a:t>
            </a:r>
            <a:r>
              <a:rPr spc="5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spc="-20" dirty="0"/>
              <a:t>exit </a:t>
            </a:r>
            <a:r>
              <a:rPr spc="-10" dirty="0"/>
              <a:t>Constraints</a:t>
            </a:r>
          </a:p>
          <a:p>
            <a:pPr marL="541020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dirty="0"/>
              <a:t>You</a:t>
            </a:r>
            <a:r>
              <a:rPr spc="-175" dirty="0"/>
              <a:t> </a:t>
            </a:r>
            <a:r>
              <a:rPr dirty="0"/>
              <a:t>can’t</a:t>
            </a:r>
            <a:r>
              <a:rPr spc="-165" dirty="0"/>
              <a:t> </a:t>
            </a:r>
            <a:r>
              <a:rPr spc="-25" dirty="0"/>
              <a:t>use</a:t>
            </a:r>
            <a:r>
              <a:rPr spc="-165" dirty="0"/>
              <a:t> </a:t>
            </a:r>
            <a:r>
              <a:rPr spc="-10" dirty="0"/>
              <a:t>setTimeout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3325" y="3041749"/>
            <a:ext cx="1179934" cy="118438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7F687-D9F7-7057-DDCB-81FB6864EF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2182985"/>
            <a:ext cx="5257800" cy="348869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Execute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Script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4" y="2182985"/>
            <a:ext cx="5257800" cy="348869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80" dirty="0">
                <a:solidFill>
                  <a:srgbClr val="404040"/>
                </a:solidFill>
                <a:latin typeface="Verdana"/>
                <a:cs typeface="Verdana"/>
              </a:rPr>
              <a:t>REPL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dirty="0"/>
              <a:t>Node’s</a:t>
            </a:r>
            <a:r>
              <a:rPr spc="-125" dirty="0"/>
              <a:t> </a:t>
            </a:r>
            <a:r>
              <a:rPr spc="-25" dirty="0"/>
              <a:t>CLI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F49C6-3F21-FE6D-8FF0-93C1304F46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925828"/>
            <a:ext cx="336486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</a:rPr>
              <a:t>Built-</a:t>
            </a:r>
            <a:r>
              <a:rPr sz="2400" dirty="0">
                <a:solidFill>
                  <a:srgbClr val="F05A28"/>
                </a:solidFill>
              </a:rPr>
              <a:t>in</a:t>
            </a:r>
            <a:r>
              <a:rPr sz="2400" spc="-95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features</a:t>
            </a:r>
            <a:endParaRPr sz="2400"/>
          </a:p>
          <a:p>
            <a:pPr marL="12700" marR="1257300">
              <a:lnSpc>
                <a:spcPct val="163300"/>
              </a:lnSpc>
            </a:pPr>
            <a:r>
              <a:rPr sz="2400" spc="100" dirty="0">
                <a:solidFill>
                  <a:srgbClr val="F05A28"/>
                </a:solidFill>
              </a:rPr>
              <a:t>REPL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and</a:t>
            </a:r>
            <a:r>
              <a:rPr sz="2400" spc="-90" dirty="0">
                <a:solidFill>
                  <a:srgbClr val="F05A28"/>
                </a:solidFill>
              </a:rPr>
              <a:t> </a:t>
            </a:r>
            <a:r>
              <a:rPr sz="2400" spc="-25" dirty="0">
                <a:solidFill>
                  <a:srgbClr val="F05A28"/>
                </a:solidFill>
              </a:rPr>
              <a:t>CLI </a:t>
            </a:r>
            <a:r>
              <a:rPr sz="2400" spc="80" dirty="0">
                <a:solidFill>
                  <a:srgbClr val="F05A28"/>
                </a:solidFill>
              </a:rPr>
              <a:t>Web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server</a:t>
            </a:r>
            <a:endParaRPr sz="2400"/>
          </a:p>
          <a:p>
            <a:pPr marL="12700" marR="5080">
              <a:lnSpc>
                <a:spcPts val="4680"/>
              </a:lnSpc>
              <a:spcBef>
                <a:spcPts val="185"/>
              </a:spcBef>
            </a:pPr>
            <a:r>
              <a:rPr sz="2400" dirty="0">
                <a:solidFill>
                  <a:srgbClr val="F05A28"/>
                </a:solidFill>
              </a:rPr>
              <a:t>Customizable</a:t>
            </a:r>
            <a:r>
              <a:rPr sz="2400" spc="25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options </a:t>
            </a:r>
            <a:r>
              <a:rPr sz="2400" dirty="0">
                <a:solidFill>
                  <a:srgbClr val="F05A28"/>
                </a:solidFill>
              </a:rPr>
              <a:t>The</a:t>
            </a:r>
            <a:r>
              <a:rPr sz="2400" spc="15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“process”</a:t>
            </a:r>
            <a:r>
              <a:rPr sz="2400" spc="15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object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301177" y="1922779"/>
            <a:ext cx="203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Wrap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8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A8F49-9278-997D-E0B3-1B6AA0E77F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142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Courier New</vt:lpstr>
      <vt:lpstr>Lucida Sans Unicode</vt:lpstr>
      <vt:lpstr>Times New Roman</vt:lpstr>
      <vt:lpstr>Verdana</vt:lpstr>
      <vt:lpstr>Office Theme</vt:lpstr>
      <vt:lpstr>Getting Started with Node</vt:lpstr>
      <vt:lpstr>REPL</vt:lpstr>
      <vt:lpstr>The TAB Key</vt:lpstr>
      <vt:lpstr>Hello Node</vt:lpstr>
      <vt:lpstr>Timers</vt:lpstr>
      <vt:lpstr>Challenge</vt:lpstr>
      <vt:lpstr>Challenge</vt:lpstr>
      <vt:lpstr>Node’s CLI</vt:lpstr>
      <vt:lpstr>Built-in features REPL and CLI Web server Customizable options The “process”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3</cp:revision>
  <dcterms:created xsi:type="dcterms:W3CDTF">2024-12-13T23:22:17Z</dcterms:created>
  <dcterms:modified xsi:type="dcterms:W3CDTF">2024-12-14T08:39:34Z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2020-09-14T00:00:00Z</vt:filetime>
  </property>
  <property fmtid="{D5CDD505-2E9C-101B-9397-08002B2CF9AE}" pid="3" name="LastSaved">
    <vt:filetime>2024-12-13T00:00:00Z</vt:filetime>
  </property>
  <property fmtid="{D5CDD505-2E9C-101B-9397-08002B2CF9AE}" pid="4" name="Producer">
    <vt:lpwstr>macOS Version 10.15.6 (Build 19G73) Quartz PDFContext</vt:lpwstr>
  </property>
</Properties>
</file>