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12192000"/>
  <p:notesSz cx="12192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922779"/>
            <a:ext cx="9425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10" y="2718308"/>
            <a:ext cx="106185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517" y="2438400"/>
            <a:ext cx="10674964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25375" y="4894579"/>
            <a:ext cx="394716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dirty="0" sz="2400" spc="-45">
                <a:solidFill>
                  <a:srgbClr val="F05A28"/>
                </a:solidFill>
                <a:latin typeface="Verdana"/>
                <a:cs typeface="Verdana"/>
              </a:rPr>
              <a:t>Samer</a:t>
            </a:r>
            <a:r>
              <a:rPr dirty="0" sz="2400" spc="-17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Buna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64"/>
              </a:lnSpc>
            </a:pPr>
            <a:r>
              <a:rPr dirty="0" sz="1600" spc="15">
                <a:solidFill>
                  <a:srgbClr val="393939"/>
                </a:solidFill>
                <a:latin typeface="Verdana"/>
                <a:cs typeface="Verdana"/>
              </a:rPr>
              <a:t>SO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FT</a:t>
            </a:r>
            <a:r>
              <a:rPr dirty="0" sz="1600" spc="45">
                <a:solidFill>
                  <a:srgbClr val="393939"/>
                </a:solidFill>
                <a:latin typeface="Verdana"/>
                <a:cs typeface="Verdana"/>
              </a:rPr>
              <a:t>W</a:t>
            </a:r>
            <a:r>
              <a:rPr dirty="0" sz="1600" spc="16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45">
                <a:solidFill>
                  <a:srgbClr val="393939"/>
                </a:solidFill>
                <a:latin typeface="Verdana"/>
                <a:cs typeface="Verdana"/>
              </a:rPr>
              <a:t>R</a:t>
            </a:r>
            <a:r>
              <a:rPr dirty="0" sz="1600" spc="60">
                <a:solidFill>
                  <a:srgbClr val="393939"/>
                </a:solidFill>
                <a:latin typeface="Verdana"/>
                <a:cs typeface="Verdana"/>
              </a:rPr>
              <a:t>E</a:t>
            </a:r>
            <a:r>
              <a:rPr dirty="0" sz="1600" spc="-90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16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45">
                <a:solidFill>
                  <a:srgbClr val="393939"/>
                </a:solidFill>
                <a:latin typeface="Verdana"/>
                <a:cs typeface="Verdana"/>
              </a:rPr>
              <a:t>R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C</a:t>
            </a:r>
            <a:r>
              <a:rPr dirty="0" sz="1600" spc="5">
                <a:solidFill>
                  <a:srgbClr val="393939"/>
                </a:solidFill>
                <a:latin typeface="Verdana"/>
                <a:cs typeface="Verdana"/>
              </a:rPr>
              <a:t>H</a:t>
            </a:r>
            <a:r>
              <a:rPr dirty="0" sz="1600" spc="-215">
                <a:solidFill>
                  <a:srgbClr val="393939"/>
                </a:solidFill>
                <a:latin typeface="Verdana"/>
                <a:cs typeface="Verdana"/>
              </a:rPr>
              <a:t>I</a:t>
            </a:r>
            <a:r>
              <a:rPr dirty="0" sz="1600" spc="55">
                <a:solidFill>
                  <a:srgbClr val="393939"/>
                </a:solidFill>
                <a:latin typeface="Verdana"/>
                <a:cs typeface="Verdana"/>
              </a:rPr>
              <a:t>TE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C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T</a:t>
            </a:r>
            <a:r>
              <a:rPr dirty="0" sz="1600" spc="-90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-175">
                <a:solidFill>
                  <a:srgbClr val="393939"/>
                </a:solidFill>
                <a:latin typeface="Verdana"/>
                <a:cs typeface="Verdana"/>
              </a:rPr>
              <a:t>–</a:t>
            </a:r>
            <a:r>
              <a:rPr dirty="0" sz="1600" spc="-85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G</a:t>
            </a:r>
            <a:r>
              <a:rPr dirty="0" sz="1600" spc="-215">
                <a:solidFill>
                  <a:srgbClr val="393939"/>
                </a:solidFill>
                <a:latin typeface="Verdana"/>
                <a:cs typeface="Verdana"/>
              </a:rPr>
              <a:t>I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L</a:t>
            </a:r>
            <a:r>
              <a:rPr dirty="0" sz="1600" spc="60">
                <a:solidFill>
                  <a:srgbClr val="393939"/>
                </a:solidFill>
                <a:latin typeface="Verdana"/>
                <a:cs typeface="Verdana"/>
              </a:rPr>
              <a:t>E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L</a:t>
            </a:r>
            <a:r>
              <a:rPr dirty="0" sz="1600" spc="16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B</a:t>
            </a:r>
            <a:r>
              <a:rPr dirty="0" sz="1600" spc="-70">
                <a:solidFill>
                  <a:srgbClr val="393939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@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r>
              <a:rPr dirty="0" sz="1800" spc="75">
                <a:solidFill>
                  <a:srgbClr val="202020"/>
                </a:solidFill>
                <a:latin typeface="Verdana"/>
                <a:cs typeface="Verdana"/>
              </a:rPr>
              <a:t>b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una</a:t>
            </a:r>
            <a:r>
              <a:rPr dirty="0" sz="1800" spc="-1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75">
                <a:solidFill>
                  <a:srgbClr val="202020"/>
                </a:solidFill>
                <a:latin typeface="Verdana"/>
                <a:cs typeface="Verdana"/>
              </a:rPr>
              <a:t>|</a:t>
            </a:r>
            <a:r>
              <a:rPr dirty="0" sz="1800" spc="-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r>
              <a:rPr dirty="0" sz="1800" spc="-220">
                <a:solidFill>
                  <a:srgbClr val="202020"/>
                </a:solidFill>
                <a:latin typeface="Verdana"/>
                <a:cs typeface="Verdana"/>
              </a:rPr>
              <a:t>.</a:t>
            </a:r>
            <a:r>
              <a:rPr dirty="0" sz="1800" spc="75">
                <a:solidFill>
                  <a:srgbClr val="202020"/>
                </a:solidFill>
                <a:latin typeface="Verdana"/>
                <a:cs typeface="Verdana"/>
              </a:rPr>
              <a:t>d</a:t>
            </a:r>
            <a:r>
              <a:rPr dirty="0" sz="1800" spc="-6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dirty="0" sz="1800" spc="-10">
                <a:solidFill>
                  <a:srgbClr val="202020"/>
                </a:solidFill>
                <a:latin typeface="Verdana"/>
                <a:cs typeface="Verdana"/>
              </a:rPr>
              <a:t>v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4444" y="4613852"/>
            <a:ext cx="1647189" cy="1647189"/>
            <a:chOff x="954444" y="4613852"/>
            <a:chExt cx="1647189" cy="16471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75" y="4623383"/>
              <a:ext cx="1627631" cy="16276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9207" y="4618614"/>
              <a:ext cx="1637664" cy="1637664"/>
            </a:xfrm>
            <a:custGeom>
              <a:avLst/>
              <a:gdLst/>
              <a:ahLst/>
              <a:cxnLst/>
              <a:rect l="l" t="t" r="r" b="b"/>
              <a:pathLst>
                <a:path w="1637664" h="1637664">
                  <a:moveTo>
                    <a:pt x="818584" y="0"/>
                  </a:moveTo>
                  <a:lnTo>
                    <a:pt x="902273" y="4225"/>
                  </a:lnTo>
                  <a:lnTo>
                    <a:pt x="983551" y="16630"/>
                  </a:lnTo>
                  <a:lnTo>
                    <a:pt x="1062003" y="36802"/>
                  </a:lnTo>
                  <a:lnTo>
                    <a:pt x="1137214" y="64330"/>
                  </a:lnTo>
                  <a:lnTo>
                    <a:pt x="1208772" y="98801"/>
                  </a:lnTo>
                  <a:lnTo>
                    <a:pt x="1276265" y="139804"/>
                  </a:lnTo>
                  <a:lnTo>
                    <a:pt x="1339281" y="186926"/>
                  </a:lnTo>
                  <a:lnTo>
                    <a:pt x="1397410" y="239758"/>
                  </a:lnTo>
                  <a:lnTo>
                    <a:pt x="1450242" y="297887"/>
                  </a:lnTo>
                  <a:lnTo>
                    <a:pt x="1497364" y="360903"/>
                  </a:lnTo>
                  <a:lnTo>
                    <a:pt x="1538367" y="428396"/>
                  </a:lnTo>
                  <a:lnTo>
                    <a:pt x="1572838" y="499954"/>
                  </a:lnTo>
                  <a:lnTo>
                    <a:pt x="1600366" y="575165"/>
                  </a:lnTo>
                  <a:lnTo>
                    <a:pt x="1620538" y="653617"/>
                  </a:lnTo>
                  <a:lnTo>
                    <a:pt x="1632943" y="734896"/>
                  </a:lnTo>
                  <a:lnTo>
                    <a:pt x="1637169" y="818584"/>
                  </a:lnTo>
                  <a:lnTo>
                    <a:pt x="1632943" y="902273"/>
                  </a:lnTo>
                  <a:lnTo>
                    <a:pt x="1620538" y="983551"/>
                  </a:lnTo>
                  <a:lnTo>
                    <a:pt x="1600366" y="1062003"/>
                  </a:lnTo>
                  <a:lnTo>
                    <a:pt x="1572838" y="1137214"/>
                  </a:lnTo>
                  <a:lnTo>
                    <a:pt x="1538367" y="1208772"/>
                  </a:lnTo>
                  <a:lnTo>
                    <a:pt x="1497364" y="1276265"/>
                  </a:lnTo>
                  <a:lnTo>
                    <a:pt x="1450242" y="1339281"/>
                  </a:lnTo>
                  <a:lnTo>
                    <a:pt x="1397410" y="1397410"/>
                  </a:lnTo>
                  <a:lnTo>
                    <a:pt x="1339281" y="1450242"/>
                  </a:lnTo>
                  <a:lnTo>
                    <a:pt x="1276265" y="1497364"/>
                  </a:lnTo>
                  <a:lnTo>
                    <a:pt x="1208772" y="1538367"/>
                  </a:lnTo>
                  <a:lnTo>
                    <a:pt x="1137214" y="1572838"/>
                  </a:lnTo>
                  <a:lnTo>
                    <a:pt x="1062003" y="1600366"/>
                  </a:lnTo>
                  <a:lnTo>
                    <a:pt x="983551" y="1620538"/>
                  </a:lnTo>
                  <a:lnTo>
                    <a:pt x="902273" y="1632943"/>
                  </a:lnTo>
                  <a:lnTo>
                    <a:pt x="818584" y="1637169"/>
                  </a:lnTo>
                  <a:lnTo>
                    <a:pt x="734896" y="1632943"/>
                  </a:lnTo>
                  <a:lnTo>
                    <a:pt x="653617" y="1620538"/>
                  </a:lnTo>
                  <a:lnTo>
                    <a:pt x="575165" y="1600366"/>
                  </a:lnTo>
                  <a:lnTo>
                    <a:pt x="499954" y="1572838"/>
                  </a:lnTo>
                  <a:lnTo>
                    <a:pt x="428396" y="1538367"/>
                  </a:lnTo>
                  <a:lnTo>
                    <a:pt x="360903" y="1497364"/>
                  </a:lnTo>
                  <a:lnTo>
                    <a:pt x="297887" y="1450242"/>
                  </a:lnTo>
                  <a:lnTo>
                    <a:pt x="239758" y="1397410"/>
                  </a:lnTo>
                  <a:lnTo>
                    <a:pt x="186926" y="1339281"/>
                  </a:lnTo>
                  <a:lnTo>
                    <a:pt x="139804" y="1276265"/>
                  </a:lnTo>
                  <a:lnTo>
                    <a:pt x="98801" y="1208772"/>
                  </a:lnTo>
                  <a:lnTo>
                    <a:pt x="64330" y="1137214"/>
                  </a:lnTo>
                  <a:lnTo>
                    <a:pt x="36802" y="1062003"/>
                  </a:lnTo>
                  <a:lnTo>
                    <a:pt x="16630" y="983551"/>
                  </a:lnTo>
                  <a:lnTo>
                    <a:pt x="4225" y="902273"/>
                  </a:lnTo>
                  <a:lnTo>
                    <a:pt x="0" y="818584"/>
                  </a:lnTo>
                  <a:lnTo>
                    <a:pt x="4225" y="734896"/>
                  </a:lnTo>
                  <a:lnTo>
                    <a:pt x="16630" y="653617"/>
                  </a:lnTo>
                  <a:lnTo>
                    <a:pt x="36802" y="575165"/>
                  </a:lnTo>
                  <a:lnTo>
                    <a:pt x="64330" y="499954"/>
                  </a:lnTo>
                  <a:lnTo>
                    <a:pt x="98801" y="428396"/>
                  </a:lnTo>
                  <a:lnTo>
                    <a:pt x="139804" y="360903"/>
                  </a:lnTo>
                  <a:lnTo>
                    <a:pt x="186926" y="297887"/>
                  </a:lnTo>
                  <a:lnTo>
                    <a:pt x="239758" y="239758"/>
                  </a:lnTo>
                  <a:lnTo>
                    <a:pt x="297887" y="186926"/>
                  </a:lnTo>
                  <a:lnTo>
                    <a:pt x="360903" y="139804"/>
                  </a:lnTo>
                  <a:lnTo>
                    <a:pt x="428396" y="98801"/>
                  </a:lnTo>
                  <a:lnTo>
                    <a:pt x="499954" y="64330"/>
                  </a:lnTo>
                  <a:lnTo>
                    <a:pt x="575165" y="36802"/>
                  </a:lnTo>
                  <a:lnTo>
                    <a:pt x="653617" y="16630"/>
                  </a:lnTo>
                  <a:lnTo>
                    <a:pt x="734896" y="4225"/>
                  </a:lnTo>
                  <a:lnTo>
                    <a:pt x="818584" y="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1100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45">
                <a:solidFill>
                  <a:srgbClr val="171717"/>
                </a:solidFill>
              </a:rPr>
              <a:t>M</a:t>
            </a:r>
            <a:r>
              <a:rPr dirty="0" sz="4500" spc="15">
                <a:solidFill>
                  <a:srgbClr val="171717"/>
                </a:solidFill>
              </a:rPr>
              <a:t>o</a:t>
            </a:r>
            <a:r>
              <a:rPr dirty="0" sz="4500" spc="65">
                <a:solidFill>
                  <a:srgbClr val="171717"/>
                </a:solidFill>
              </a:rPr>
              <a:t>d</a:t>
            </a:r>
            <a:r>
              <a:rPr dirty="0" sz="4500" spc="-190">
                <a:solidFill>
                  <a:srgbClr val="171717"/>
                </a:solidFill>
              </a:rPr>
              <a:t>u</a:t>
            </a:r>
            <a:r>
              <a:rPr dirty="0" sz="4500" spc="-165">
                <a:solidFill>
                  <a:srgbClr val="171717"/>
                </a:solidFill>
              </a:rPr>
              <a:t>l</a:t>
            </a:r>
            <a:r>
              <a:rPr dirty="0" sz="4500" spc="-135">
                <a:solidFill>
                  <a:srgbClr val="171717"/>
                </a:solidFill>
              </a:rPr>
              <a:t>e</a:t>
            </a:r>
            <a:r>
              <a:rPr dirty="0" sz="4500" spc="-105">
                <a:solidFill>
                  <a:srgbClr val="171717"/>
                </a:solidFill>
              </a:rPr>
              <a:t>s</a:t>
            </a:r>
            <a:r>
              <a:rPr dirty="0" sz="4500" spc="-459">
                <a:solidFill>
                  <a:srgbClr val="171717"/>
                </a:solidFill>
              </a:rPr>
              <a:t> </a:t>
            </a:r>
            <a:r>
              <a:rPr dirty="0" sz="4500" spc="-204">
                <a:solidFill>
                  <a:srgbClr val="171717"/>
                </a:solidFill>
              </a:rPr>
              <a:t>a</a:t>
            </a:r>
            <a:r>
              <a:rPr dirty="0" sz="4500" spc="-200">
                <a:solidFill>
                  <a:srgbClr val="171717"/>
                </a:solidFill>
              </a:rPr>
              <a:t>n</a:t>
            </a:r>
            <a:r>
              <a:rPr dirty="0" sz="4500" spc="180">
                <a:solidFill>
                  <a:srgbClr val="171717"/>
                </a:solidFill>
              </a:rPr>
              <a:t>d</a:t>
            </a:r>
            <a:r>
              <a:rPr dirty="0" sz="4500" spc="-459">
                <a:solidFill>
                  <a:srgbClr val="171717"/>
                </a:solidFill>
              </a:rPr>
              <a:t> </a:t>
            </a:r>
            <a:r>
              <a:rPr dirty="0" sz="4500" spc="20">
                <a:solidFill>
                  <a:srgbClr val="171717"/>
                </a:solidFill>
              </a:rPr>
              <a:t>C</a:t>
            </a:r>
            <a:r>
              <a:rPr dirty="0" sz="4500" spc="70">
                <a:solidFill>
                  <a:srgbClr val="171717"/>
                </a:solidFill>
              </a:rPr>
              <a:t>o</a:t>
            </a:r>
            <a:r>
              <a:rPr dirty="0" sz="4500" spc="-190">
                <a:solidFill>
                  <a:srgbClr val="171717"/>
                </a:solidFill>
              </a:rPr>
              <a:t>n</a:t>
            </a:r>
            <a:r>
              <a:rPr dirty="0" sz="4500" spc="120">
                <a:solidFill>
                  <a:srgbClr val="171717"/>
                </a:solidFill>
              </a:rPr>
              <a:t>c</a:t>
            </a:r>
            <a:r>
              <a:rPr dirty="0" sz="4500" spc="-190">
                <a:solidFill>
                  <a:srgbClr val="171717"/>
                </a:solidFill>
              </a:rPr>
              <a:t>u</a:t>
            </a:r>
            <a:r>
              <a:rPr dirty="0" sz="4500" spc="-210">
                <a:solidFill>
                  <a:srgbClr val="171717"/>
                </a:solidFill>
              </a:rPr>
              <a:t>r</a:t>
            </a:r>
            <a:r>
              <a:rPr dirty="0" sz="4500" spc="-310">
                <a:solidFill>
                  <a:srgbClr val="171717"/>
                </a:solidFill>
              </a:rPr>
              <a:t>r</a:t>
            </a:r>
            <a:r>
              <a:rPr dirty="0" sz="4500" spc="-135">
                <a:solidFill>
                  <a:srgbClr val="171717"/>
                </a:solidFill>
              </a:rPr>
              <a:t>e</a:t>
            </a:r>
            <a:r>
              <a:rPr dirty="0" sz="4500" spc="-190">
                <a:solidFill>
                  <a:srgbClr val="171717"/>
                </a:solidFill>
              </a:rPr>
              <a:t>n</a:t>
            </a:r>
            <a:r>
              <a:rPr dirty="0" sz="4500" spc="90">
                <a:solidFill>
                  <a:srgbClr val="171717"/>
                </a:solidFill>
              </a:rPr>
              <a:t>c</a:t>
            </a:r>
            <a:r>
              <a:rPr dirty="0" sz="4500" spc="-5">
                <a:solidFill>
                  <a:srgbClr val="171717"/>
                </a:solidFill>
              </a:rPr>
              <a:t>y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35">
                <a:solidFill>
                  <a:srgbClr val="404040"/>
                </a:solidFill>
                <a:latin typeface="Verdana"/>
                <a:cs typeface="Verdana"/>
              </a:rPr>
              <a:t>Exception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24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Verdana"/>
                <a:cs typeface="Verdana"/>
              </a:rPr>
              <a:t>“Condition”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1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dirty="0" sz="24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24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404040"/>
                </a:solidFill>
                <a:latin typeface="Verdana"/>
                <a:cs typeface="Verdana"/>
              </a:rPr>
              <a:t>“Problem”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4898" y="517651"/>
            <a:ext cx="4613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solidFill>
                  <a:srgbClr val="404040"/>
                </a:solidFill>
              </a:rPr>
              <a:t>E</a:t>
            </a:r>
            <a:r>
              <a:rPr dirty="0" spc="10">
                <a:solidFill>
                  <a:srgbClr val="404040"/>
                </a:solidFill>
              </a:rPr>
              <a:t>r</a:t>
            </a:r>
            <a:r>
              <a:rPr dirty="0" spc="-195">
                <a:solidFill>
                  <a:srgbClr val="404040"/>
                </a:solidFill>
              </a:rPr>
              <a:t>r</a:t>
            </a:r>
            <a:r>
              <a:rPr dirty="0" spc="110">
                <a:solidFill>
                  <a:srgbClr val="404040"/>
                </a:solidFill>
              </a:rPr>
              <a:t>o</a:t>
            </a:r>
            <a:r>
              <a:rPr dirty="0" spc="-105">
                <a:solidFill>
                  <a:srgbClr val="404040"/>
                </a:solidFill>
              </a:rPr>
              <a:t>r</a:t>
            </a:r>
            <a:r>
              <a:rPr dirty="0" spc="-90">
                <a:solidFill>
                  <a:srgbClr val="404040"/>
                </a:solidFill>
              </a:rPr>
              <a:t>s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-110">
                <a:solidFill>
                  <a:srgbClr val="404040"/>
                </a:solidFill>
              </a:rPr>
              <a:t>v</a:t>
            </a:r>
            <a:r>
              <a:rPr dirty="0" spc="-90">
                <a:solidFill>
                  <a:srgbClr val="404040"/>
                </a:solidFill>
              </a:rPr>
              <a:t>s</a:t>
            </a:r>
            <a:r>
              <a:rPr dirty="0" spc="-200">
                <a:solidFill>
                  <a:srgbClr val="404040"/>
                </a:solidFill>
              </a:rPr>
              <a:t> </a:t>
            </a:r>
            <a:r>
              <a:rPr dirty="0" spc="135">
                <a:solidFill>
                  <a:srgbClr val="404040"/>
                </a:solidFill>
              </a:rPr>
              <a:t>E</a:t>
            </a:r>
            <a:r>
              <a:rPr dirty="0" spc="-210">
                <a:solidFill>
                  <a:srgbClr val="404040"/>
                </a:solidFill>
              </a:rPr>
              <a:t>x</a:t>
            </a:r>
            <a:r>
              <a:rPr dirty="0" spc="114">
                <a:solidFill>
                  <a:srgbClr val="404040"/>
                </a:solidFill>
              </a:rPr>
              <a:t>c</a:t>
            </a:r>
            <a:r>
              <a:rPr dirty="0" spc="-50">
                <a:solidFill>
                  <a:srgbClr val="404040"/>
                </a:solidFill>
              </a:rPr>
              <a:t>e</a:t>
            </a:r>
            <a:r>
              <a:rPr dirty="0" spc="90">
                <a:solidFill>
                  <a:srgbClr val="404040"/>
                </a:solidFill>
              </a:rPr>
              <a:t>p</a:t>
            </a:r>
            <a:r>
              <a:rPr dirty="0" spc="50">
                <a:solidFill>
                  <a:srgbClr val="404040"/>
                </a:solidFill>
              </a:rPr>
              <a:t>t</a:t>
            </a:r>
            <a:r>
              <a:rPr dirty="0" spc="-95">
                <a:solidFill>
                  <a:srgbClr val="404040"/>
                </a:solidFill>
              </a:rPr>
              <a:t>i</a:t>
            </a:r>
            <a:r>
              <a:rPr dirty="0" spc="110">
                <a:solidFill>
                  <a:srgbClr val="404040"/>
                </a:solidFill>
              </a:rPr>
              <a:t>o</a:t>
            </a:r>
            <a:r>
              <a:rPr dirty="0" spc="-70">
                <a:solidFill>
                  <a:srgbClr val="404040"/>
                </a:solidFill>
              </a:rPr>
              <a:t>n</a:t>
            </a:r>
            <a:r>
              <a:rPr dirty="0" spc="-90">
                <a:solidFill>
                  <a:srgbClr val="40404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602" y="2718308"/>
            <a:ext cx="3216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Node</a:t>
            </a:r>
            <a:r>
              <a:rPr dirty="0" spc="-285"/>
              <a:t> </a:t>
            </a:r>
            <a:r>
              <a:rPr dirty="0" spc="-35"/>
              <a:t>Clusters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4400" y="3402896"/>
            <a:ext cx="7962900" cy="1879600"/>
          </a:xfrm>
          <a:custGeom>
            <a:avLst/>
            <a:gdLst/>
            <a:ahLst/>
            <a:cxnLst/>
            <a:rect l="l" t="t" r="r" b="b"/>
            <a:pathLst>
              <a:path w="7962900" h="1879600">
                <a:moveTo>
                  <a:pt x="7962900" y="0"/>
                </a:moveTo>
                <a:lnTo>
                  <a:pt x="0" y="0"/>
                </a:lnTo>
                <a:lnTo>
                  <a:pt x="0" y="1879600"/>
                </a:lnTo>
                <a:lnTo>
                  <a:pt x="7962900" y="1879600"/>
                </a:lnTo>
                <a:lnTo>
                  <a:pt x="796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54400" y="1168400"/>
            <a:ext cx="7962900" cy="1879600"/>
            <a:chOff x="3454400" y="1168400"/>
            <a:chExt cx="7962900" cy="1879600"/>
          </a:xfrm>
        </p:grpSpPr>
        <p:sp>
          <p:nvSpPr>
            <p:cNvPr id="4" name="object 4"/>
            <p:cNvSpPr/>
            <p:nvPr/>
          </p:nvSpPr>
          <p:spPr>
            <a:xfrm>
              <a:off x="3454400" y="1168400"/>
              <a:ext cx="7962900" cy="1879600"/>
            </a:xfrm>
            <a:custGeom>
              <a:avLst/>
              <a:gdLst/>
              <a:ahLst/>
              <a:cxnLst/>
              <a:rect l="l" t="t" r="r" b="b"/>
              <a:pathLst>
                <a:path w="7962900" h="1879600">
                  <a:moveTo>
                    <a:pt x="7962900" y="0"/>
                  </a:moveTo>
                  <a:lnTo>
                    <a:pt x="0" y="0"/>
                  </a:lnTo>
                  <a:lnTo>
                    <a:pt x="0" y="1879600"/>
                  </a:lnTo>
                  <a:lnTo>
                    <a:pt x="7962900" y="187960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77259" y="1523301"/>
              <a:ext cx="7467600" cy="1278255"/>
            </a:xfrm>
            <a:custGeom>
              <a:avLst/>
              <a:gdLst/>
              <a:ahLst/>
              <a:cxnLst/>
              <a:rect l="l" t="t" r="r" b="b"/>
              <a:pathLst>
                <a:path w="7467600" h="1278255">
                  <a:moveTo>
                    <a:pt x="1278191" y="639102"/>
                  </a:moveTo>
                  <a:lnTo>
                    <a:pt x="1276438" y="591400"/>
                  </a:lnTo>
                  <a:lnTo>
                    <a:pt x="1271257" y="544652"/>
                  </a:lnTo>
                  <a:lnTo>
                    <a:pt x="1262786" y="498983"/>
                  </a:lnTo>
                  <a:lnTo>
                    <a:pt x="1251127" y="454520"/>
                  </a:lnTo>
                  <a:lnTo>
                    <a:pt x="1236421" y="411365"/>
                  </a:lnTo>
                  <a:lnTo>
                    <a:pt x="1218793" y="369671"/>
                  </a:lnTo>
                  <a:lnTo>
                    <a:pt x="1198346" y="329539"/>
                  </a:lnTo>
                  <a:lnTo>
                    <a:pt x="1175232" y="291096"/>
                  </a:lnTo>
                  <a:lnTo>
                    <a:pt x="1149553" y="254482"/>
                  </a:lnTo>
                  <a:lnTo>
                    <a:pt x="1121435" y="219798"/>
                  </a:lnTo>
                  <a:lnTo>
                    <a:pt x="1091006" y="187185"/>
                  </a:lnTo>
                  <a:lnTo>
                    <a:pt x="1058392" y="156756"/>
                  </a:lnTo>
                  <a:lnTo>
                    <a:pt x="1023708" y="128638"/>
                  </a:lnTo>
                  <a:lnTo>
                    <a:pt x="987094" y="102958"/>
                  </a:lnTo>
                  <a:lnTo>
                    <a:pt x="948651" y="79844"/>
                  </a:lnTo>
                  <a:lnTo>
                    <a:pt x="908519" y="59397"/>
                  </a:lnTo>
                  <a:lnTo>
                    <a:pt x="866825" y="41770"/>
                  </a:lnTo>
                  <a:lnTo>
                    <a:pt x="823671" y="27063"/>
                  </a:lnTo>
                  <a:lnTo>
                    <a:pt x="779208" y="15405"/>
                  </a:lnTo>
                  <a:lnTo>
                    <a:pt x="733539" y="6934"/>
                  </a:lnTo>
                  <a:lnTo>
                    <a:pt x="686790" y="1752"/>
                  </a:lnTo>
                  <a:lnTo>
                    <a:pt x="639089" y="0"/>
                  </a:lnTo>
                  <a:lnTo>
                    <a:pt x="591400" y="1752"/>
                  </a:lnTo>
                  <a:lnTo>
                    <a:pt x="544652" y="6934"/>
                  </a:lnTo>
                  <a:lnTo>
                    <a:pt x="498983" y="15405"/>
                  </a:lnTo>
                  <a:lnTo>
                    <a:pt x="454520" y="27063"/>
                  </a:lnTo>
                  <a:lnTo>
                    <a:pt x="411365" y="41770"/>
                  </a:lnTo>
                  <a:lnTo>
                    <a:pt x="369671" y="59397"/>
                  </a:lnTo>
                  <a:lnTo>
                    <a:pt x="329539" y="79844"/>
                  </a:lnTo>
                  <a:lnTo>
                    <a:pt x="291096" y="102958"/>
                  </a:lnTo>
                  <a:lnTo>
                    <a:pt x="254482" y="128638"/>
                  </a:lnTo>
                  <a:lnTo>
                    <a:pt x="219798" y="156756"/>
                  </a:lnTo>
                  <a:lnTo>
                    <a:pt x="187185" y="187185"/>
                  </a:lnTo>
                  <a:lnTo>
                    <a:pt x="156756" y="219798"/>
                  </a:lnTo>
                  <a:lnTo>
                    <a:pt x="128638" y="254482"/>
                  </a:lnTo>
                  <a:lnTo>
                    <a:pt x="102958" y="291096"/>
                  </a:lnTo>
                  <a:lnTo>
                    <a:pt x="79832" y="329539"/>
                  </a:lnTo>
                  <a:lnTo>
                    <a:pt x="59397" y="369671"/>
                  </a:lnTo>
                  <a:lnTo>
                    <a:pt x="41757" y="411365"/>
                  </a:lnTo>
                  <a:lnTo>
                    <a:pt x="27051" y="454520"/>
                  </a:lnTo>
                  <a:lnTo>
                    <a:pt x="15405" y="498983"/>
                  </a:lnTo>
                  <a:lnTo>
                    <a:pt x="6921" y="544652"/>
                  </a:lnTo>
                  <a:lnTo>
                    <a:pt x="1752" y="591400"/>
                  </a:lnTo>
                  <a:lnTo>
                    <a:pt x="0" y="639102"/>
                  </a:lnTo>
                  <a:lnTo>
                    <a:pt x="1752" y="686790"/>
                  </a:lnTo>
                  <a:lnTo>
                    <a:pt x="6921" y="733539"/>
                  </a:lnTo>
                  <a:lnTo>
                    <a:pt x="15405" y="779208"/>
                  </a:lnTo>
                  <a:lnTo>
                    <a:pt x="27051" y="823671"/>
                  </a:lnTo>
                  <a:lnTo>
                    <a:pt x="41757" y="866825"/>
                  </a:lnTo>
                  <a:lnTo>
                    <a:pt x="59397" y="908519"/>
                  </a:lnTo>
                  <a:lnTo>
                    <a:pt x="79832" y="948651"/>
                  </a:lnTo>
                  <a:lnTo>
                    <a:pt x="102958" y="987094"/>
                  </a:lnTo>
                  <a:lnTo>
                    <a:pt x="128638" y="1023708"/>
                  </a:lnTo>
                  <a:lnTo>
                    <a:pt x="156756" y="1058392"/>
                  </a:lnTo>
                  <a:lnTo>
                    <a:pt x="187185" y="1091006"/>
                  </a:lnTo>
                  <a:lnTo>
                    <a:pt x="219798" y="1121435"/>
                  </a:lnTo>
                  <a:lnTo>
                    <a:pt x="254482" y="1149553"/>
                  </a:lnTo>
                  <a:lnTo>
                    <a:pt x="291096" y="1175232"/>
                  </a:lnTo>
                  <a:lnTo>
                    <a:pt x="329539" y="1198359"/>
                  </a:lnTo>
                  <a:lnTo>
                    <a:pt x="369671" y="1218793"/>
                  </a:lnTo>
                  <a:lnTo>
                    <a:pt x="411365" y="1236433"/>
                  </a:lnTo>
                  <a:lnTo>
                    <a:pt x="454520" y="1251140"/>
                  </a:lnTo>
                  <a:lnTo>
                    <a:pt x="498983" y="1262786"/>
                  </a:lnTo>
                  <a:lnTo>
                    <a:pt x="544652" y="1271270"/>
                  </a:lnTo>
                  <a:lnTo>
                    <a:pt x="591400" y="1276438"/>
                  </a:lnTo>
                  <a:lnTo>
                    <a:pt x="639089" y="1278191"/>
                  </a:lnTo>
                  <a:lnTo>
                    <a:pt x="686790" y="1276438"/>
                  </a:lnTo>
                  <a:lnTo>
                    <a:pt x="733539" y="1271270"/>
                  </a:lnTo>
                  <a:lnTo>
                    <a:pt x="779208" y="1262786"/>
                  </a:lnTo>
                  <a:lnTo>
                    <a:pt x="823671" y="1251140"/>
                  </a:lnTo>
                  <a:lnTo>
                    <a:pt x="866825" y="1236433"/>
                  </a:lnTo>
                  <a:lnTo>
                    <a:pt x="908519" y="1218793"/>
                  </a:lnTo>
                  <a:lnTo>
                    <a:pt x="948651" y="1198359"/>
                  </a:lnTo>
                  <a:lnTo>
                    <a:pt x="987094" y="1175232"/>
                  </a:lnTo>
                  <a:lnTo>
                    <a:pt x="1023708" y="1149553"/>
                  </a:lnTo>
                  <a:lnTo>
                    <a:pt x="1058392" y="1121435"/>
                  </a:lnTo>
                  <a:lnTo>
                    <a:pt x="1091006" y="1091006"/>
                  </a:lnTo>
                  <a:lnTo>
                    <a:pt x="1121435" y="1058392"/>
                  </a:lnTo>
                  <a:lnTo>
                    <a:pt x="1149553" y="1023708"/>
                  </a:lnTo>
                  <a:lnTo>
                    <a:pt x="1175232" y="987094"/>
                  </a:lnTo>
                  <a:lnTo>
                    <a:pt x="1198346" y="948651"/>
                  </a:lnTo>
                  <a:lnTo>
                    <a:pt x="1218793" y="908519"/>
                  </a:lnTo>
                  <a:lnTo>
                    <a:pt x="1236421" y="866825"/>
                  </a:lnTo>
                  <a:lnTo>
                    <a:pt x="1251127" y="823671"/>
                  </a:lnTo>
                  <a:lnTo>
                    <a:pt x="1262786" y="779208"/>
                  </a:lnTo>
                  <a:lnTo>
                    <a:pt x="1271257" y="733539"/>
                  </a:lnTo>
                  <a:lnTo>
                    <a:pt x="1276438" y="686790"/>
                  </a:lnTo>
                  <a:lnTo>
                    <a:pt x="1278191" y="639102"/>
                  </a:lnTo>
                  <a:close/>
                </a:path>
                <a:path w="7467600" h="1278255">
                  <a:moveTo>
                    <a:pt x="3341332" y="639102"/>
                  </a:moveTo>
                  <a:lnTo>
                    <a:pt x="3339566" y="591400"/>
                  </a:lnTo>
                  <a:lnTo>
                    <a:pt x="3334397" y="544652"/>
                  </a:lnTo>
                  <a:lnTo>
                    <a:pt x="3325914" y="498983"/>
                  </a:lnTo>
                  <a:lnTo>
                    <a:pt x="3314268" y="454520"/>
                  </a:lnTo>
                  <a:lnTo>
                    <a:pt x="3299561" y="411365"/>
                  </a:lnTo>
                  <a:lnTo>
                    <a:pt x="3281921" y="369671"/>
                  </a:lnTo>
                  <a:lnTo>
                    <a:pt x="3261487" y="329539"/>
                  </a:lnTo>
                  <a:lnTo>
                    <a:pt x="3238360" y="291096"/>
                  </a:lnTo>
                  <a:lnTo>
                    <a:pt x="3212681" y="254482"/>
                  </a:lnTo>
                  <a:lnTo>
                    <a:pt x="3184563" y="219798"/>
                  </a:lnTo>
                  <a:lnTo>
                    <a:pt x="3154134" y="187185"/>
                  </a:lnTo>
                  <a:lnTo>
                    <a:pt x="3121520" y="156756"/>
                  </a:lnTo>
                  <a:lnTo>
                    <a:pt x="3086849" y="128638"/>
                  </a:lnTo>
                  <a:lnTo>
                    <a:pt x="3050222" y="102958"/>
                  </a:lnTo>
                  <a:lnTo>
                    <a:pt x="3011792" y="79844"/>
                  </a:lnTo>
                  <a:lnTo>
                    <a:pt x="2971660" y="59397"/>
                  </a:lnTo>
                  <a:lnTo>
                    <a:pt x="2929953" y="41770"/>
                  </a:lnTo>
                  <a:lnTo>
                    <a:pt x="2886811" y="27063"/>
                  </a:lnTo>
                  <a:lnTo>
                    <a:pt x="2842336" y="15405"/>
                  </a:lnTo>
                  <a:lnTo>
                    <a:pt x="2796667" y="6934"/>
                  </a:lnTo>
                  <a:lnTo>
                    <a:pt x="2749931" y="1752"/>
                  </a:lnTo>
                  <a:lnTo>
                    <a:pt x="2702229" y="0"/>
                  </a:lnTo>
                  <a:lnTo>
                    <a:pt x="2654528" y="1752"/>
                  </a:lnTo>
                  <a:lnTo>
                    <a:pt x="2607792" y="6934"/>
                  </a:lnTo>
                  <a:lnTo>
                    <a:pt x="2562123" y="15405"/>
                  </a:lnTo>
                  <a:lnTo>
                    <a:pt x="2517648" y="27063"/>
                  </a:lnTo>
                  <a:lnTo>
                    <a:pt x="2474506" y="41770"/>
                  </a:lnTo>
                  <a:lnTo>
                    <a:pt x="2432799" y="59397"/>
                  </a:lnTo>
                  <a:lnTo>
                    <a:pt x="2392667" y="79844"/>
                  </a:lnTo>
                  <a:lnTo>
                    <a:pt x="2354237" y="102958"/>
                  </a:lnTo>
                  <a:lnTo>
                    <a:pt x="2317610" y="128638"/>
                  </a:lnTo>
                  <a:lnTo>
                    <a:pt x="2282939" y="156756"/>
                  </a:lnTo>
                  <a:lnTo>
                    <a:pt x="2250325" y="187185"/>
                  </a:lnTo>
                  <a:lnTo>
                    <a:pt x="2219896" y="219798"/>
                  </a:lnTo>
                  <a:lnTo>
                    <a:pt x="2191778" y="254482"/>
                  </a:lnTo>
                  <a:lnTo>
                    <a:pt x="2166099" y="291096"/>
                  </a:lnTo>
                  <a:lnTo>
                    <a:pt x="2142972" y="329539"/>
                  </a:lnTo>
                  <a:lnTo>
                    <a:pt x="2122538" y="369671"/>
                  </a:lnTo>
                  <a:lnTo>
                    <a:pt x="2104898" y="411365"/>
                  </a:lnTo>
                  <a:lnTo>
                    <a:pt x="2090191" y="454520"/>
                  </a:lnTo>
                  <a:lnTo>
                    <a:pt x="2078532" y="498983"/>
                  </a:lnTo>
                  <a:lnTo>
                    <a:pt x="2070061" y="544652"/>
                  </a:lnTo>
                  <a:lnTo>
                    <a:pt x="2064880" y="591400"/>
                  </a:lnTo>
                  <a:lnTo>
                    <a:pt x="2063127" y="639102"/>
                  </a:lnTo>
                  <a:lnTo>
                    <a:pt x="2064880" y="686790"/>
                  </a:lnTo>
                  <a:lnTo>
                    <a:pt x="2070061" y="733539"/>
                  </a:lnTo>
                  <a:lnTo>
                    <a:pt x="2078532" y="779208"/>
                  </a:lnTo>
                  <a:lnTo>
                    <a:pt x="2090191" y="823671"/>
                  </a:lnTo>
                  <a:lnTo>
                    <a:pt x="2104898" y="866825"/>
                  </a:lnTo>
                  <a:lnTo>
                    <a:pt x="2122538" y="908519"/>
                  </a:lnTo>
                  <a:lnTo>
                    <a:pt x="2142972" y="948651"/>
                  </a:lnTo>
                  <a:lnTo>
                    <a:pt x="2166099" y="987094"/>
                  </a:lnTo>
                  <a:lnTo>
                    <a:pt x="2191778" y="1023708"/>
                  </a:lnTo>
                  <a:lnTo>
                    <a:pt x="2219896" y="1058392"/>
                  </a:lnTo>
                  <a:lnTo>
                    <a:pt x="2250325" y="1091006"/>
                  </a:lnTo>
                  <a:lnTo>
                    <a:pt x="2282939" y="1121435"/>
                  </a:lnTo>
                  <a:lnTo>
                    <a:pt x="2317610" y="1149553"/>
                  </a:lnTo>
                  <a:lnTo>
                    <a:pt x="2354237" y="1175232"/>
                  </a:lnTo>
                  <a:lnTo>
                    <a:pt x="2392667" y="1198359"/>
                  </a:lnTo>
                  <a:lnTo>
                    <a:pt x="2432799" y="1218793"/>
                  </a:lnTo>
                  <a:lnTo>
                    <a:pt x="2474506" y="1236433"/>
                  </a:lnTo>
                  <a:lnTo>
                    <a:pt x="2517648" y="1251140"/>
                  </a:lnTo>
                  <a:lnTo>
                    <a:pt x="2562123" y="1262786"/>
                  </a:lnTo>
                  <a:lnTo>
                    <a:pt x="2607792" y="1271270"/>
                  </a:lnTo>
                  <a:lnTo>
                    <a:pt x="2654528" y="1276438"/>
                  </a:lnTo>
                  <a:lnTo>
                    <a:pt x="2702229" y="1278191"/>
                  </a:lnTo>
                  <a:lnTo>
                    <a:pt x="2749931" y="1276438"/>
                  </a:lnTo>
                  <a:lnTo>
                    <a:pt x="2796667" y="1271270"/>
                  </a:lnTo>
                  <a:lnTo>
                    <a:pt x="2842336" y="1262786"/>
                  </a:lnTo>
                  <a:lnTo>
                    <a:pt x="2886811" y="1251140"/>
                  </a:lnTo>
                  <a:lnTo>
                    <a:pt x="2929953" y="1236433"/>
                  </a:lnTo>
                  <a:lnTo>
                    <a:pt x="2971660" y="1218793"/>
                  </a:lnTo>
                  <a:lnTo>
                    <a:pt x="3011792" y="1198359"/>
                  </a:lnTo>
                  <a:lnTo>
                    <a:pt x="3050222" y="1175232"/>
                  </a:lnTo>
                  <a:lnTo>
                    <a:pt x="3086849" y="1149553"/>
                  </a:lnTo>
                  <a:lnTo>
                    <a:pt x="3121520" y="1121435"/>
                  </a:lnTo>
                  <a:lnTo>
                    <a:pt x="3154134" y="1091006"/>
                  </a:lnTo>
                  <a:lnTo>
                    <a:pt x="3184563" y="1058392"/>
                  </a:lnTo>
                  <a:lnTo>
                    <a:pt x="3212681" y="1023708"/>
                  </a:lnTo>
                  <a:lnTo>
                    <a:pt x="3238360" y="987094"/>
                  </a:lnTo>
                  <a:lnTo>
                    <a:pt x="3261487" y="948651"/>
                  </a:lnTo>
                  <a:lnTo>
                    <a:pt x="3281921" y="908519"/>
                  </a:lnTo>
                  <a:lnTo>
                    <a:pt x="3299561" y="866825"/>
                  </a:lnTo>
                  <a:lnTo>
                    <a:pt x="3314268" y="823671"/>
                  </a:lnTo>
                  <a:lnTo>
                    <a:pt x="3325914" y="779208"/>
                  </a:lnTo>
                  <a:lnTo>
                    <a:pt x="3334397" y="733539"/>
                  </a:lnTo>
                  <a:lnTo>
                    <a:pt x="3339566" y="686790"/>
                  </a:lnTo>
                  <a:lnTo>
                    <a:pt x="3341332" y="639102"/>
                  </a:lnTo>
                  <a:close/>
                </a:path>
                <a:path w="7467600" h="1278255">
                  <a:moveTo>
                    <a:pt x="5404459" y="639102"/>
                  </a:moveTo>
                  <a:lnTo>
                    <a:pt x="5402707" y="591400"/>
                  </a:lnTo>
                  <a:lnTo>
                    <a:pt x="5397525" y="544652"/>
                  </a:lnTo>
                  <a:lnTo>
                    <a:pt x="5389054" y="498983"/>
                  </a:lnTo>
                  <a:lnTo>
                    <a:pt x="5377396" y="454520"/>
                  </a:lnTo>
                  <a:lnTo>
                    <a:pt x="5362702" y="411365"/>
                  </a:lnTo>
                  <a:lnTo>
                    <a:pt x="5345061" y="369671"/>
                  </a:lnTo>
                  <a:lnTo>
                    <a:pt x="5324614" y="329539"/>
                  </a:lnTo>
                  <a:lnTo>
                    <a:pt x="5301500" y="291096"/>
                  </a:lnTo>
                  <a:lnTo>
                    <a:pt x="5275821" y="254482"/>
                  </a:lnTo>
                  <a:lnTo>
                    <a:pt x="5247703" y="219798"/>
                  </a:lnTo>
                  <a:lnTo>
                    <a:pt x="5217274" y="187185"/>
                  </a:lnTo>
                  <a:lnTo>
                    <a:pt x="5184660" y="156756"/>
                  </a:lnTo>
                  <a:lnTo>
                    <a:pt x="5149977" y="128638"/>
                  </a:lnTo>
                  <a:lnTo>
                    <a:pt x="5113363" y="102958"/>
                  </a:lnTo>
                  <a:lnTo>
                    <a:pt x="5074920" y="79844"/>
                  </a:lnTo>
                  <a:lnTo>
                    <a:pt x="5034788" y="59397"/>
                  </a:lnTo>
                  <a:lnTo>
                    <a:pt x="4993094" y="41770"/>
                  </a:lnTo>
                  <a:lnTo>
                    <a:pt x="4949939" y="27063"/>
                  </a:lnTo>
                  <a:lnTo>
                    <a:pt x="4905476" y="15405"/>
                  </a:lnTo>
                  <a:lnTo>
                    <a:pt x="4859807" y="6934"/>
                  </a:lnTo>
                  <a:lnTo>
                    <a:pt x="4813058" y="1752"/>
                  </a:lnTo>
                  <a:lnTo>
                    <a:pt x="4765370" y="0"/>
                  </a:lnTo>
                  <a:lnTo>
                    <a:pt x="4717669" y="1752"/>
                  </a:lnTo>
                  <a:lnTo>
                    <a:pt x="4670920" y="6934"/>
                  </a:lnTo>
                  <a:lnTo>
                    <a:pt x="4625251" y="15405"/>
                  </a:lnTo>
                  <a:lnTo>
                    <a:pt x="4580788" y="27063"/>
                  </a:lnTo>
                  <a:lnTo>
                    <a:pt x="4537634" y="41770"/>
                  </a:lnTo>
                  <a:lnTo>
                    <a:pt x="4495939" y="59397"/>
                  </a:lnTo>
                  <a:lnTo>
                    <a:pt x="4455807" y="79844"/>
                  </a:lnTo>
                  <a:lnTo>
                    <a:pt x="4417365" y="102958"/>
                  </a:lnTo>
                  <a:lnTo>
                    <a:pt x="4380750" y="128638"/>
                  </a:lnTo>
                  <a:lnTo>
                    <a:pt x="4346067" y="156756"/>
                  </a:lnTo>
                  <a:lnTo>
                    <a:pt x="4313453" y="187185"/>
                  </a:lnTo>
                  <a:lnTo>
                    <a:pt x="4283024" y="219798"/>
                  </a:lnTo>
                  <a:lnTo>
                    <a:pt x="4254906" y="254482"/>
                  </a:lnTo>
                  <a:lnTo>
                    <a:pt x="4229227" y="291096"/>
                  </a:lnTo>
                  <a:lnTo>
                    <a:pt x="4206113" y="329539"/>
                  </a:lnTo>
                  <a:lnTo>
                    <a:pt x="4185666" y="369671"/>
                  </a:lnTo>
                  <a:lnTo>
                    <a:pt x="4168038" y="411365"/>
                  </a:lnTo>
                  <a:lnTo>
                    <a:pt x="4153331" y="454520"/>
                  </a:lnTo>
                  <a:lnTo>
                    <a:pt x="4141673" y="498983"/>
                  </a:lnTo>
                  <a:lnTo>
                    <a:pt x="4133202" y="544652"/>
                  </a:lnTo>
                  <a:lnTo>
                    <a:pt x="4128020" y="591400"/>
                  </a:lnTo>
                  <a:lnTo>
                    <a:pt x="4126268" y="639102"/>
                  </a:lnTo>
                  <a:lnTo>
                    <a:pt x="4128020" y="686790"/>
                  </a:lnTo>
                  <a:lnTo>
                    <a:pt x="4133202" y="733539"/>
                  </a:lnTo>
                  <a:lnTo>
                    <a:pt x="4141673" y="779208"/>
                  </a:lnTo>
                  <a:lnTo>
                    <a:pt x="4153331" y="823671"/>
                  </a:lnTo>
                  <a:lnTo>
                    <a:pt x="4168038" y="866825"/>
                  </a:lnTo>
                  <a:lnTo>
                    <a:pt x="4185666" y="908519"/>
                  </a:lnTo>
                  <a:lnTo>
                    <a:pt x="4206113" y="948651"/>
                  </a:lnTo>
                  <a:lnTo>
                    <a:pt x="4229227" y="987094"/>
                  </a:lnTo>
                  <a:lnTo>
                    <a:pt x="4254906" y="1023708"/>
                  </a:lnTo>
                  <a:lnTo>
                    <a:pt x="4283024" y="1058392"/>
                  </a:lnTo>
                  <a:lnTo>
                    <a:pt x="4313453" y="1091006"/>
                  </a:lnTo>
                  <a:lnTo>
                    <a:pt x="4346067" y="1121435"/>
                  </a:lnTo>
                  <a:lnTo>
                    <a:pt x="4380750" y="1149553"/>
                  </a:lnTo>
                  <a:lnTo>
                    <a:pt x="4417365" y="1175232"/>
                  </a:lnTo>
                  <a:lnTo>
                    <a:pt x="4455807" y="1198359"/>
                  </a:lnTo>
                  <a:lnTo>
                    <a:pt x="4495939" y="1218793"/>
                  </a:lnTo>
                  <a:lnTo>
                    <a:pt x="4537634" y="1236433"/>
                  </a:lnTo>
                  <a:lnTo>
                    <a:pt x="4580788" y="1251140"/>
                  </a:lnTo>
                  <a:lnTo>
                    <a:pt x="4625251" y="1262786"/>
                  </a:lnTo>
                  <a:lnTo>
                    <a:pt x="4670920" y="1271270"/>
                  </a:lnTo>
                  <a:lnTo>
                    <a:pt x="4717669" y="1276438"/>
                  </a:lnTo>
                  <a:lnTo>
                    <a:pt x="4765370" y="1278191"/>
                  </a:lnTo>
                  <a:lnTo>
                    <a:pt x="4813058" y="1276438"/>
                  </a:lnTo>
                  <a:lnTo>
                    <a:pt x="4859807" y="1271270"/>
                  </a:lnTo>
                  <a:lnTo>
                    <a:pt x="4905476" y="1262786"/>
                  </a:lnTo>
                  <a:lnTo>
                    <a:pt x="4949939" y="1251140"/>
                  </a:lnTo>
                  <a:lnTo>
                    <a:pt x="4993094" y="1236433"/>
                  </a:lnTo>
                  <a:lnTo>
                    <a:pt x="5034788" y="1218793"/>
                  </a:lnTo>
                  <a:lnTo>
                    <a:pt x="5074920" y="1198359"/>
                  </a:lnTo>
                  <a:lnTo>
                    <a:pt x="5113363" y="1175232"/>
                  </a:lnTo>
                  <a:lnTo>
                    <a:pt x="5149977" y="1149553"/>
                  </a:lnTo>
                  <a:lnTo>
                    <a:pt x="5184660" y="1121435"/>
                  </a:lnTo>
                  <a:lnTo>
                    <a:pt x="5217274" y="1091006"/>
                  </a:lnTo>
                  <a:lnTo>
                    <a:pt x="5247703" y="1058392"/>
                  </a:lnTo>
                  <a:lnTo>
                    <a:pt x="5275821" y="1023708"/>
                  </a:lnTo>
                  <a:lnTo>
                    <a:pt x="5301500" y="987094"/>
                  </a:lnTo>
                  <a:lnTo>
                    <a:pt x="5324614" y="948651"/>
                  </a:lnTo>
                  <a:lnTo>
                    <a:pt x="5345061" y="908519"/>
                  </a:lnTo>
                  <a:lnTo>
                    <a:pt x="5362702" y="866825"/>
                  </a:lnTo>
                  <a:lnTo>
                    <a:pt x="5377396" y="823671"/>
                  </a:lnTo>
                  <a:lnTo>
                    <a:pt x="5389054" y="779208"/>
                  </a:lnTo>
                  <a:lnTo>
                    <a:pt x="5397525" y="733539"/>
                  </a:lnTo>
                  <a:lnTo>
                    <a:pt x="5402707" y="686790"/>
                  </a:lnTo>
                  <a:lnTo>
                    <a:pt x="5404459" y="639102"/>
                  </a:lnTo>
                  <a:close/>
                </a:path>
                <a:path w="7467600" h="1278255">
                  <a:moveTo>
                    <a:pt x="7467600" y="639102"/>
                  </a:moveTo>
                  <a:lnTo>
                    <a:pt x="7465847" y="591400"/>
                  </a:lnTo>
                  <a:lnTo>
                    <a:pt x="7460666" y="544652"/>
                  </a:lnTo>
                  <a:lnTo>
                    <a:pt x="7452195" y="498983"/>
                  </a:lnTo>
                  <a:lnTo>
                    <a:pt x="7440536" y="454520"/>
                  </a:lnTo>
                  <a:lnTo>
                    <a:pt x="7425830" y="411365"/>
                  </a:lnTo>
                  <a:lnTo>
                    <a:pt x="7408202" y="369671"/>
                  </a:lnTo>
                  <a:lnTo>
                    <a:pt x="7387755" y="329539"/>
                  </a:lnTo>
                  <a:lnTo>
                    <a:pt x="7364628" y="291096"/>
                  </a:lnTo>
                  <a:lnTo>
                    <a:pt x="7338949" y="254482"/>
                  </a:lnTo>
                  <a:lnTo>
                    <a:pt x="7310831" y="219798"/>
                  </a:lnTo>
                  <a:lnTo>
                    <a:pt x="7280415" y="187185"/>
                  </a:lnTo>
                  <a:lnTo>
                    <a:pt x="7247788" y="156756"/>
                  </a:lnTo>
                  <a:lnTo>
                    <a:pt x="7213117" y="128638"/>
                  </a:lnTo>
                  <a:lnTo>
                    <a:pt x="7176490" y="102958"/>
                  </a:lnTo>
                  <a:lnTo>
                    <a:pt x="7138060" y="79844"/>
                  </a:lnTo>
                  <a:lnTo>
                    <a:pt x="7097928" y="59397"/>
                  </a:lnTo>
                  <a:lnTo>
                    <a:pt x="7056221" y="41770"/>
                  </a:lnTo>
                  <a:lnTo>
                    <a:pt x="7013080" y="27063"/>
                  </a:lnTo>
                  <a:lnTo>
                    <a:pt x="6968604" y="15405"/>
                  </a:lnTo>
                  <a:lnTo>
                    <a:pt x="6922948" y="6934"/>
                  </a:lnTo>
                  <a:lnTo>
                    <a:pt x="6876199" y="1752"/>
                  </a:lnTo>
                  <a:lnTo>
                    <a:pt x="6828498" y="0"/>
                  </a:lnTo>
                  <a:lnTo>
                    <a:pt x="6780809" y="1752"/>
                  </a:lnTo>
                  <a:lnTo>
                    <a:pt x="6734061" y="6934"/>
                  </a:lnTo>
                  <a:lnTo>
                    <a:pt x="6688391" y="15405"/>
                  </a:lnTo>
                  <a:lnTo>
                    <a:pt x="6643916" y="27063"/>
                  </a:lnTo>
                  <a:lnTo>
                    <a:pt x="6600774" y="41770"/>
                  </a:lnTo>
                  <a:lnTo>
                    <a:pt x="6559067" y="59397"/>
                  </a:lnTo>
                  <a:lnTo>
                    <a:pt x="6518948" y="79844"/>
                  </a:lnTo>
                  <a:lnTo>
                    <a:pt x="6480505" y="102958"/>
                  </a:lnTo>
                  <a:lnTo>
                    <a:pt x="6443891" y="128638"/>
                  </a:lnTo>
                  <a:lnTo>
                    <a:pt x="6409207" y="156756"/>
                  </a:lnTo>
                  <a:lnTo>
                    <a:pt x="6376594" y="187185"/>
                  </a:lnTo>
                  <a:lnTo>
                    <a:pt x="6346164" y="219798"/>
                  </a:lnTo>
                  <a:lnTo>
                    <a:pt x="6318047" y="254482"/>
                  </a:lnTo>
                  <a:lnTo>
                    <a:pt x="6292367" y="291096"/>
                  </a:lnTo>
                  <a:lnTo>
                    <a:pt x="6269240" y="329539"/>
                  </a:lnTo>
                  <a:lnTo>
                    <a:pt x="6248806" y="369671"/>
                  </a:lnTo>
                  <a:lnTo>
                    <a:pt x="6231166" y="411365"/>
                  </a:lnTo>
                  <a:lnTo>
                    <a:pt x="6216459" y="454520"/>
                  </a:lnTo>
                  <a:lnTo>
                    <a:pt x="6204813" y="498983"/>
                  </a:lnTo>
                  <a:lnTo>
                    <a:pt x="6196330" y="544652"/>
                  </a:lnTo>
                  <a:lnTo>
                    <a:pt x="6191161" y="591400"/>
                  </a:lnTo>
                  <a:lnTo>
                    <a:pt x="6189408" y="639102"/>
                  </a:lnTo>
                  <a:lnTo>
                    <a:pt x="6191161" y="686790"/>
                  </a:lnTo>
                  <a:lnTo>
                    <a:pt x="6196330" y="733539"/>
                  </a:lnTo>
                  <a:lnTo>
                    <a:pt x="6204813" y="779208"/>
                  </a:lnTo>
                  <a:lnTo>
                    <a:pt x="6216459" y="823671"/>
                  </a:lnTo>
                  <a:lnTo>
                    <a:pt x="6231166" y="866825"/>
                  </a:lnTo>
                  <a:lnTo>
                    <a:pt x="6248806" y="908519"/>
                  </a:lnTo>
                  <a:lnTo>
                    <a:pt x="6269240" y="948651"/>
                  </a:lnTo>
                  <a:lnTo>
                    <a:pt x="6292367" y="987094"/>
                  </a:lnTo>
                  <a:lnTo>
                    <a:pt x="6318047" y="1023708"/>
                  </a:lnTo>
                  <a:lnTo>
                    <a:pt x="6346164" y="1058392"/>
                  </a:lnTo>
                  <a:lnTo>
                    <a:pt x="6376594" y="1091006"/>
                  </a:lnTo>
                  <a:lnTo>
                    <a:pt x="6409207" y="1121435"/>
                  </a:lnTo>
                  <a:lnTo>
                    <a:pt x="6443891" y="1149553"/>
                  </a:lnTo>
                  <a:lnTo>
                    <a:pt x="6480505" y="1175232"/>
                  </a:lnTo>
                  <a:lnTo>
                    <a:pt x="6518948" y="1198359"/>
                  </a:lnTo>
                  <a:lnTo>
                    <a:pt x="6559067" y="1218793"/>
                  </a:lnTo>
                  <a:lnTo>
                    <a:pt x="6600774" y="1236433"/>
                  </a:lnTo>
                  <a:lnTo>
                    <a:pt x="6643916" y="1251140"/>
                  </a:lnTo>
                  <a:lnTo>
                    <a:pt x="6688391" y="1262786"/>
                  </a:lnTo>
                  <a:lnTo>
                    <a:pt x="6734061" y="1271270"/>
                  </a:lnTo>
                  <a:lnTo>
                    <a:pt x="6780809" y="1276438"/>
                  </a:lnTo>
                  <a:lnTo>
                    <a:pt x="6828498" y="1278191"/>
                  </a:lnTo>
                  <a:lnTo>
                    <a:pt x="6876199" y="1276438"/>
                  </a:lnTo>
                  <a:lnTo>
                    <a:pt x="6922948" y="1271270"/>
                  </a:lnTo>
                  <a:lnTo>
                    <a:pt x="6968604" y="1262786"/>
                  </a:lnTo>
                  <a:lnTo>
                    <a:pt x="7013080" y="1251140"/>
                  </a:lnTo>
                  <a:lnTo>
                    <a:pt x="7056221" y="1236433"/>
                  </a:lnTo>
                  <a:lnTo>
                    <a:pt x="7097928" y="1218793"/>
                  </a:lnTo>
                  <a:lnTo>
                    <a:pt x="7138060" y="1198359"/>
                  </a:lnTo>
                  <a:lnTo>
                    <a:pt x="7176490" y="1175232"/>
                  </a:lnTo>
                  <a:lnTo>
                    <a:pt x="7213117" y="1149553"/>
                  </a:lnTo>
                  <a:lnTo>
                    <a:pt x="7247788" y="1121435"/>
                  </a:lnTo>
                  <a:lnTo>
                    <a:pt x="7280415" y="1091006"/>
                  </a:lnTo>
                  <a:lnTo>
                    <a:pt x="7310831" y="1058392"/>
                  </a:lnTo>
                  <a:lnTo>
                    <a:pt x="7338949" y="1023708"/>
                  </a:lnTo>
                  <a:lnTo>
                    <a:pt x="7364628" y="987094"/>
                  </a:lnTo>
                  <a:lnTo>
                    <a:pt x="7387755" y="948651"/>
                  </a:lnTo>
                  <a:lnTo>
                    <a:pt x="7408202" y="908519"/>
                  </a:lnTo>
                  <a:lnTo>
                    <a:pt x="7425830" y="866825"/>
                  </a:lnTo>
                  <a:lnTo>
                    <a:pt x="7440536" y="823671"/>
                  </a:lnTo>
                  <a:lnTo>
                    <a:pt x="7452195" y="779208"/>
                  </a:lnTo>
                  <a:lnTo>
                    <a:pt x="7460666" y="733539"/>
                  </a:lnTo>
                  <a:lnTo>
                    <a:pt x="7465847" y="686790"/>
                  </a:lnTo>
                  <a:lnTo>
                    <a:pt x="7467600" y="63910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400" y="1168400"/>
            <a:ext cx="7962900" cy="1879600"/>
          </a:xfrm>
          <a:prstGeom prst="rect"/>
          <a:ln w="254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5"/>
              </a:spcBef>
              <a:tabLst>
                <a:tab pos="2757805" algn="l"/>
                <a:tab pos="4820285" algn="l"/>
                <a:tab pos="6875780" algn="l"/>
              </a:tabLst>
            </a:pPr>
            <a:r>
              <a:rPr dirty="0" sz="2000" spc="-360">
                <a:solidFill>
                  <a:srgbClr val="FFFFFF"/>
                </a:solidFill>
              </a:rPr>
              <a:t>#1	</a:t>
            </a:r>
            <a:r>
              <a:rPr dirty="0" sz="2000" spc="-145">
                <a:solidFill>
                  <a:srgbClr val="FFFFFF"/>
                </a:solidFill>
              </a:rPr>
              <a:t>#2	</a:t>
            </a:r>
            <a:r>
              <a:rPr dirty="0" sz="2000" spc="-140">
                <a:solidFill>
                  <a:srgbClr val="FFFFFF"/>
                </a:solidFill>
              </a:rPr>
              <a:t>#3	</a:t>
            </a:r>
            <a:r>
              <a:rPr dirty="0" sz="2000" spc="-75">
                <a:solidFill>
                  <a:srgbClr val="FFFFFF"/>
                </a:solidFill>
              </a:rPr>
              <a:t>#4</a:t>
            </a:r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3677263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5" y="0"/>
                </a:moveTo>
                <a:lnTo>
                  <a:pt x="591399" y="1752"/>
                </a:lnTo>
                <a:lnTo>
                  <a:pt x="544655" y="6929"/>
                </a:lnTo>
                <a:lnTo>
                  <a:pt x="498986" y="15405"/>
                </a:lnTo>
                <a:lnTo>
                  <a:pt x="454516" y="27058"/>
                </a:lnTo>
                <a:lnTo>
                  <a:pt x="411369" y="41764"/>
                </a:lnTo>
                <a:lnTo>
                  <a:pt x="369669" y="59399"/>
                </a:lnTo>
                <a:lnTo>
                  <a:pt x="329538" y="79839"/>
                </a:lnTo>
                <a:lnTo>
                  <a:pt x="291101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1" y="1175230"/>
                </a:lnTo>
                <a:lnTo>
                  <a:pt x="329538" y="1198353"/>
                </a:lnTo>
                <a:lnTo>
                  <a:pt x="369669" y="1218793"/>
                </a:lnTo>
                <a:lnTo>
                  <a:pt x="411369" y="1236428"/>
                </a:lnTo>
                <a:lnTo>
                  <a:pt x="454516" y="1251134"/>
                </a:lnTo>
                <a:lnTo>
                  <a:pt x="498986" y="1262786"/>
                </a:lnTo>
                <a:lnTo>
                  <a:pt x="544655" y="1271263"/>
                </a:lnTo>
                <a:lnTo>
                  <a:pt x="591399" y="1276439"/>
                </a:lnTo>
                <a:lnTo>
                  <a:pt x="639095" y="1278192"/>
                </a:lnTo>
                <a:lnTo>
                  <a:pt x="686792" y="1276439"/>
                </a:lnTo>
                <a:lnTo>
                  <a:pt x="733536" y="1271263"/>
                </a:lnTo>
                <a:lnTo>
                  <a:pt x="779205" y="1262786"/>
                </a:lnTo>
                <a:lnTo>
                  <a:pt x="823675" y="1251134"/>
                </a:lnTo>
                <a:lnTo>
                  <a:pt x="866822" y="1236428"/>
                </a:lnTo>
                <a:lnTo>
                  <a:pt x="908522" y="1218793"/>
                </a:lnTo>
                <a:lnTo>
                  <a:pt x="948653" y="1198353"/>
                </a:lnTo>
                <a:lnTo>
                  <a:pt x="987090" y="1175230"/>
                </a:lnTo>
                <a:lnTo>
                  <a:pt x="1023710" y="1149549"/>
                </a:lnTo>
                <a:lnTo>
                  <a:pt x="1058390" y="1121433"/>
                </a:lnTo>
                <a:lnTo>
                  <a:pt x="1091005" y="1091006"/>
                </a:lnTo>
                <a:lnTo>
                  <a:pt x="1121433" y="1058391"/>
                </a:lnTo>
                <a:lnTo>
                  <a:pt x="1149549" y="1023711"/>
                </a:lnTo>
                <a:lnTo>
                  <a:pt x="1175230" y="987091"/>
                </a:lnTo>
                <a:lnTo>
                  <a:pt x="1198352" y="948654"/>
                </a:lnTo>
                <a:lnTo>
                  <a:pt x="1218793" y="908523"/>
                </a:lnTo>
                <a:lnTo>
                  <a:pt x="1236428" y="866823"/>
                </a:lnTo>
                <a:lnTo>
                  <a:pt x="1251134" y="823676"/>
                </a:lnTo>
                <a:lnTo>
                  <a:pt x="1262786" y="779206"/>
                </a:lnTo>
                <a:lnTo>
                  <a:pt x="1271263" y="733538"/>
                </a:lnTo>
                <a:lnTo>
                  <a:pt x="1276439" y="686793"/>
                </a:lnTo>
                <a:lnTo>
                  <a:pt x="1278192" y="639097"/>
                </a:lnTo>
                <a:lnTo>
                  <a:pt x="1276439" y="591400"/>
                </a:lnTo>
                <a:lnTo>
                  <a:pt x="1271263" y="544655"/>
                </a:lnTo>
                <a:lnTo>
                  <a:pt x="1262786" y="498987"/>
                </a:lnTo>
                <a:lnTo>
                  <a:pt x="1251134" y="454517"/>
                </a:lnTo>
                <a:lnTo>
                  <a:pt x="1236428" y="411370"/>
                </a:lnTo>
                <a:lnTo>
                  <a:pt x="1218793" y="369669"/>
                </a:lnTo>
                <a:lnTo>
                  <a:pt x="1198352" y="329539"/>
                </a:lnTo>
                <a:lnTo>
                  <a:pt x="1175230" y="291102"/>
                </a:lnTo>
                <a:lnTo>
                  <a:pt x="1149549" y="254481"/>
                </a:lnTo>
                <a:lnTo>
                  <a:pt x="1121433" y="219802"/>
                </a:lnTo>
                <a:lnTo>
                  <a:pt x="1091005" y="187187"/>
                </a:lnTo>
                <a:lnTo>
                  <a:pt x="1058390" y="156759"/>
                </a:lnTo>
                <a:lnTo>
                  <a:pt x="1023710" y="128643"/>
                </a:lnTo>
                <a:lnTo>
                  <a:pt x="987090" y="102962"/>
                </a:lnTo>
                <a:lnTo>
                  <a:pt x="948653" y="79839"/>
                </a:lnTo>
                <a:lnTo>
                  <a:pt x="908522" y="59399"/>
                </a:lnTo>
                <a:lnTo>
                  <a:pt x="866822" y="41764"/>
                </a:lnTo>
                <a:lnTo>
                  <a:pt x="823675" y="27058"/>
                </a:lnTo>
                <a:lnTo>
                  <a:pt x="779205" y="15405"/>
                </a:lnTo>
                <a:lnTo>
                  <a:pt x="733536" y="6929"/>
                </a:lnTo>
                <a:lnTo>
                  <a:pt x="686792" y="1752"/>
                </a:lnTo>
                <a:lnTo>
                  <a:pt x="63909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40398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7" y="0"/>
                </a:moveTo>
                <a:lnTo>
                  <a:pt x="591400" y="1752"/>
                </a:lnTo>
                <a:lnTo>
                  <a:pt x="544655" y="6929"/>
                </a:lnTo>
                <a:lnTo>
                  <a:pt x="498987" y="15405"/>
                </a:lnTo>
                <a:lnTo>
                  <a:pt x="454517" y="27058"/>
                </a:lnTo>
                <a:lnTo>
                  <a:pt x="411370" y="41764"/>
                </a:lnTo>
                <a:lnTo>
                  <a:pt x="369669" y="59399"/>
                </a:lnTo>
                <a:lnTo>
                  <a:pt x="329539" y="79839"/>
                </a:lnTo>
                <a:lnTo>
                  <a:pt x="291102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2" y="1175230"/>
                </a:lnTo>
                <a:lnTo>
                  <a:pt x="329539" y="1198353"/>
                </a:lnTo>
                <a:lnTo>
                  <a:pt x="369669" y="1218793"/>
                </a:lnTo>
                <a:lnTo>
                  <a:pt x="411370" y="1236428"/>
                </a:lnTo>
                <a:lnTo>
                  <a:pt x="454517" y="1251134"/>
                </a:lnTo>
                <a:lnTo>
                  <a:pt x="498987" y="1262786"/>
                </a:lnTo>
                <a:lnTo>
                  <a:pt x="544655" y="1271263"/>
                </a:lnTo>
                <a:lnTo>
                  <a:pt x="591400" y="1276439"/>
                </a:lnTo>
                <a:lnTo>
                  <a:pt x="639097" y="1278192"/>
                </a:lnTo>
                <a:lnTo>
                  <a:pt x="686793" y="1276439"/>
                </a:lnTo>
                <a:lnTo>
                  <a:pt x="733537" y="1271263"/>
                </a:lnTo>
                <a:lnTo>
                  <a:pt x="779206" y="1262786"/>
                </a:lnTo>
                <a:lnTo>
                  <a:pt x="823676" y="1251134"/>
                </a:lnTo>
                <a:lnTo>
                  <a:pt x="866822" y="1236428"/>
                </a:lnTo>
                <a:lnTo>
                  <a:pt x="908523" y="1218793"/>
                </a:lnTo>
                <a:lnTo>
                  <a:pt x="948653" y="1198353"/>
                </a:lnTo>
                <a:lnTo>
                  <a:pt x="987091" y="1175230"/>
                </a:lnTo>
                <a:lnTo>
                  <a:pt x="1023711" y="1149549"/>
                </a:lnTo>
                <a:lnTo>
                  <a:pt x="1058390" y="1121433"/>
                </a:lnTo>
                <a:lnTo>
                  <a:pt x="1091005" y="1091006"/>
                </a:lnTo>
                <a:lnTo>
                  <a:pt x="1121433" y="1058391"/>
                </a:lnTo>
                <a:lnTo>
                  <a:pt x="1149549" y="1023711"/>
                </a:lnTo>
                <a:lnTo>
                  <a:pt x="1175230" y="987091"/>
                </a:lnTo>
                <a:lnTo>
                  <a:pt x="1198352" y="948654"/>
                </a:lnTo>
                <a:lnTo>
                  <a:pt x="1218793" y="908523"/>
                </a:lnTo>
                <a:lnTo>
                  <a:pt x="1236428" y="866823"/>
                </a:lnTo>
                <a:lnTo>
                  <a:pt x="1251134" y="823676"/>
                </a:lnTo>
                <a:lnTo>
                  <a:pt x="1262786" y="779206"/>
                </a:lnTo>
                <a:lnTo>
                  <a:pt x="1271263" y="733538"/>
                </a:lnTo>
                <a:lnTo>
                  <a:pt x="1276439" y="686793"/>
                </a:lnTo>
                <a:lnTo>
                  <a:pt x="1278192" y="639097"/>
                </a:lnTo>
                <a:lnTo>
                  <a:pt x="1276439" y="591400"/>
                </a:lnTo>
                <a:lnTo>
                  <a:pt x="1271263" y="544655"/>
                </a:lnTo>
                <a:lnTo>
                  <a:pt x="1262786" y="498987"/>
                </a:lnTo>
                <a:lnTo>
                  <a:pt x="1251134" y="454517"/>
                </a:lnTo>
                <a:lnTo>
                  <a:pt x="1236428" y="411370"/>
                </a:lnTo>
                <a:lnTo>
                  <a:pt x="1218793" y="369669"/>
                </a:lnTo>
                <a:lnTo>
                  <a:pt x="1198352" y="329539"/>
                </a:lnTo>
                <a:lnTo>
                  <a:pt x="1175230" y="291102"/>
                </a:lnTo>
                <a:lnTo>
                  <a:pt x="1149549" y="254481"/>
                </a:lnTo>
                <a:lnTo>
                  <a:pt x="1121433" y="219802"/>
                </a:lnTo>
                <a:lnTo>
                  <a:pt x="1091005" y="187187"/>
                </a:lnTo>
                <a:lnTo>
                  <a:pt x="1058390" y="156759"/>
                </a:lnTo>
                <a:lnTo>
                  <a:pt x="1023711" y="128643"/>
                </a:lnTo>
                <a:lnTo>
                  <a:pt x="987091" y="102962"/>
                </a:lnTo>
                <a:lnTo>
                  <a:pt x="948653" y="79839"/>
                </a:lnTo>
                <a:lnTo>
                  <a:pt x="908523" y="59399"/>
                </a:lnTo>
                <a:lnTo>
                  <a:pt x="866822" y="41764"/>
                </a:lnTo>
                <a:lnTo>
                  <a:pt x="823676" y="27058"/>
                </a:lnTo>
                <a:lnTo>
                  <a:pt x="779206" y="15405"/>
                </a:lnTo>
                <a:lnTo>
                  <a:pt x="733537" y="6929"/>
                </a:lnTo>
                <a:lnTo>
                  <a:pt x="686793" y="1752"/>
                </a:lnTo>
                <a:lnTo>
                  <a:pt x="639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03533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7" y="0"/>
                </a:moveTo>
                <a:lnTo>
                  <a:pt x="591400" y="1752"/>
                </a:lnTo>
                <a:lnTo>
                  <a:pt x="544655" y="6929"/>
                </a:lnTo>
                <a:lnTo>
                  <a:pt x="498987" y="15405"/>
                </a:lnTo>
                <a:lnTo>
                  <a:pt x="454517" y="27058"/>
                </a:lnTo>
                <a:lnTo>
                  <a:pt x="411370" y="41764"/>
                </a:lnTo>
                <a:lnTo>
                  <a:pt x="369669" y="59399"/>
                </a:lnTo>
                <a:lnTo>
                  <a:pt x="329539" y="79839"/>
                </a:lnTo>
                <a:lnTo>
                  <a:pt x="291102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2" y="1175230"/>
                </a:lnTo>
                <a:lnTo>
                  <a:pt x="329539" y="1198353"/>
                </a:lnTo>
                <a:lnTo>
                  <a:pt x="369669" y="1218793"/>
                </a:lnTo>
                <a:lnTo>
                  <a:pt x="411370" y="1236428"/>
                </a:lnTo>
                <a:lnTo>
                  <a:pt x="454517" y="1251134"/>
                </a:lnTo>
                <a:lnTo>
                  <a:pt x="498987" y="1262786"/>
                </a:lnTo>
                <a:lnTo>
                  <a:pt x="544655" y="1271263"/>
                </a:lnTo>
                <a:lnTo>
                  <a:pt x="591400" y="1276439"/>
                </a:lnTo>
                <a:lnTo>
                  <a:pt x="639097" y="1278192"/>
                </a:lnTo>
                <a:lnTo>
                  <a:pt x="686793" y="1276439"/>
                </a:lnTo>
                <a:lnTo>
                  <a:pt x="733538" y="1271263"/>
                </a:lnTo>
                <a:lnTo>
                  <a:pt x="779206" y="1262786"/>
                </a:lnTo>
                <a:lnTo>
                  <a:pt x="823676" y="1251134"/>
                </a:lnTo>
                <a:lnTo>
                  <a:pt x="866823" y="1236428"/>
                </a:lnTo>
                <a:lnTo>
                  <a:pt x="908524" y="1218793"/>
                </a:lnTo>
                <a:lnTo>
                  <a:pt x="948654" y="1198353"/>
                </a:lnTo>
                <a:lnTo>
                  <a:pt x="987092" y="1175230"/>
                </a:lnTo>
                <a:lnTo>
                  <a:pt x="1023712" y="1149549"/>
                </a:lnTo>
                <a:lnTo>
                  <a:pt x="1058391" y="1121433"/>
                </a:lnTo>
                <a:lnTo>
                  <a:pt x="1091006" y="1091006"/>
                </a:lnTo>
                <a:lnTo>
                  <a:pt x="1121434" y="1058391"/>
                </a:lnTo>
                <a:lnTo>
                  <a:pt x="1149550" y="1023711"/>
                </a:lnTo>
                <a:lnTo>
                  <a:pt x="1175231" y="987091"/>
                </a:lnTo>
                <a:lnTo>
                  <a:pt x="1198354" y="948654"/>
                </a:lnTo>
                <a:lnTo>
                  <a:pt x="1218794" y="908523"/>
                </a:lnTo>
                <a:lnTo>
                  <a:pt x="1236429" y="866823"/>
                </a:lnTo>
                <a:lnTo>
                  <a:pt x="1251135" y="823676"/>
                </a:lnTo>
                <a:lnTo>
                  <a:pt x="1262788" y="779206"/>
                </a:lnTo>
                <a:lnTo>
                  <a:pt x="1271264" y="733538"/>
                </a:lnTo>
                <a:lnTo>
                  <a:pt x="1276441" y="686793"/>
                </a:lnTo>
                <a:lnTo>
                  <a:pt x="1278194" y="639097"/>
                </a:lnTo>
                <a:lnTo>
                  <a:pt x="1276441" y="591400"/>
                </a:lnTo>
                <a:lnTo>
                  <a:pt x="1271264" y="544655"/>
                </a:lnTo>
                <a:lnTo>
                  <a:pt x="1262788" y="498987"/>
                </a:lnTo>
                <a:lnTo>
                  <a:pt x="1251135" y="454517"/>
                </a:lnTo>
                <a:lnTo>
                  <a:pt x="1236429" y="411370"/>
                </a:lnTo>
                <a:lnTo>
                  <a:pt x="1218794" y="369669"/>
                </a:lnTo>
                <a:lnTo>
                  <a:pt x="1198354" y="329539"/>
                </a:lnTo>
                <a:lnTo>
                  <a:pt x="1175231" y="291102"/>
                </a:lnTo>
                <a:lnTo>
                  <a:pt x="1149550" y="254481"/>
                </a:lnTo>
                <a:lnTo>
                  <a:pt x="1121434" y="219802"/>
                </a:lnTo>
                <a:lnTo>
                  <a:pt x="1091006" y="187187"/>
                </a:lnTo>
                <a:lnTo>
                  <a:pt x="1058391" y="156759"/>
                </a:lnTo>
                <a:lnTo>
                  <a:pt x="1023712" y="128643"/>
                </a:lnTo>
                <a:lnTo>
                  <a:pt x="987092" y="102962"/>
                </a:lnTo>
                <a:lnTo>
                  <a:pt x="948654" y="79839"/>
                </a:lnTo>
                <a:lnTo>
                  <a:pt x="908524" y="59399"/>
                </a:lnTo>
                <a:lnTo>
                  <a:pt x="866823" y="41764"/>
                </a:lnTo>
                <a:lnTo>
                  <a:pt x="823676" y="27058"/>
                </a:lnTo>
                <a:lnTo>
                  <a:pt x="779206" y="15405"/>
                </a:lnTo>
                <a:lnTo>
                  <a:pt x="733538" y="6929"/>
                </a:lnTo>
                <a:lnTo>
                  <a:pt x="686793" y="1752"/>
                </a:lnTo>
                <a:lnTo>
                  <a:pt x="639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66669" y="3760134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4" h="1278254">
                <a:moveTo>
                  <a:pt x="639097" y="0"/>
                </a:moveTo>
                <a:lnTo>
                  <a:pt x="591400" y="1752"/>
                </a:lnTo>
                <a:lnTo>
                  <a:pt x="544655" y="6929"/>
                </a:lnTo>
                <a:lnTo>
                  <a:pt x="498987" y="15405"/>
                </a:lnTo>
                <a:lnTo>
                  <a:pt x="454517" y="27058"/>
                </a:lnTo>
                <a:lnTo>
                  <a:pt x="411370" y="41764"/>
                </a:lnTo>
                <a:lnTo>
                  <a:pt x="369669" y="59399"/>
                </a:lnTo>
                <a:lnTo>
                  <a:pt x="329539" y="79839"/>
                </a:lnTo>
                <a:lnTo>
                  <a:pt x="291102" y="102962"/>
                </a:lnTo>
                <a:lnTo>
                  <a:pt x="254481" y="128643"/>
                </a:lnTo>
                <a:lnTo>
                  <a:pt x="219802" y="156759"/>
                </a:lnTo>
                <a:lnTo>
                  <a:pt x="187187" y="187187"/>
                </a:lnTo>
                <a:lnTo>
                  <a:pt x="156759" y="219802"/>
                </a:lnTo>
                <a:lnTo>
                  <a:pt x="128643" y="254481"/>
                </a:lnTo>
                <a:lnTo>
                  <a:pt x="102962" y="291102"/>
                </a:lnTo>
                <a:lnTo>
                  <a:pt x="79839" y="329539"/>
                </a:lnTo>
                <a:lnTo>
                  <a:pt x="59399" y="369669"/>
                </a:lnTo>
                <a:lnTo>
                  <a:pt x="41764" y="411370"/>
                </a:lnTo>
                <a:lnTo>
                  <a:pt x="27058" y="454517"/>
                </a:lnTo>
                <a:lnTo>
                  <a:pt x="15405" y="498987"/>
                </a:lnTo>
                <a:lnTo>
                  <a:pt x="6929" y="544655"/>
                </a:lnTo>
                <a:lnTo>
                  <a:pt x="1752" y="591400"/>
                </a:lnTo>
                <a:lnTo>
                  <a:pt x="0" y="639097"/>
                </a:lnTo>
                <a:lnTo>
                  <a:pt x="1752" y="686793"/>
                </a:lnTo>
                <a:lnTo>
                  <a:pt x="6929" y="733538"/>
                </a:lnTo>
                <a:lnTo>
                  <a:pt x="15405" y="779206"/>
                </a:lnTo>
                <a:lnTo>
                  <a:pt x="27058" y="823676"/>
                </a:lnTo>
                <a:lnTo>
                  <a:pt x="41764" y="866823"/>
                </a:lnTo>
                <a:lnTo>
                  <a:pt x="59399" y="908523"/>
                </a:lnTo>
                <a:lnTo>
                  <a:pt x="79839" y="948654"/>
                </a:lnTo>
                <a:lnTo>
                  <a:pt x="102962" y="987091"/>
                </a:lnTo>
                <a:lnTo>
                  <a:pt x="128643" y="1023711"/>
                </a:lnTo>
                <a:lnTo>
                  <a:pt x="156759" y="1058391"/>
                </a:lnTo>
                <a:lnTo>
                  <a:pt x="187187" y="1091006"/>
                </a:lnTo>
                <a:lnTo>
                  <a:pt x="219802" y="1121433"/>
                </a:lnTo>
                <a:lnTo>
                  <a:pt x="254481" y="1149549"/>
                </a:lnTo>
                <a:lnTo>
                  <a:pt x="291102" y="1175230"/>
                </a:lnTo>
                <a:lnTo>
                  <a:pt x="329539" y="1198353"/>
                </a:lnTo>
                <a:lnTo>
                  <a:pt x="369669" y="1218793"/>
                </a:lnTo>
                <a:lnTo>
                  <a:pt x="411370" y="1236428"/>
                </a:lnTo>
                <a:lnTo>
                  <a:pt x="454517" y="1251134"/>
                </a:lnTo>
                <a:lnTo>
                  <a:pt x="498987" y="1262786"/>
                </a:lnTo>
                <a:lnTo>
                  <a:pt x="544655" y="1271263"/>
                </a:lnTo>
                <a:lnTo>
                  <a:pt x="591400" y="1276439"/>
                </a:lnTo>
                <a:lnTo>
                  <a:pt x="639097" y="1278192"/>
                </a:lnTo>
                <a:lnTo>
                  <a:pt x="686793" y="1276439"/>
                </a:lnTo>
                <a:lnTo>
                  <a:pt x="733538" y="1271263"/>
                </a:lnTo>
                <a:lnTo>
                  <a:pt x="779206" y="1262786"/>
                </a:lnTo>
                <a:lnTo>
                  <a:pt x="823676" y="1251134"/>
                </a:lnTo>
                <a:lnTo>
                  <a:pt x="866823" y="1236428"/>
                </a:lnTo>
                <a:lnTo>
                  <a:pt x="908523" y="1218793"/>
                </a:lnTo>
                <a:lnTo>
                  <a:pt x="948654" y="1198353"/>
                </a:lnTo>
                <a:lnTo>
                  <a:pt x="987091" y="1175230"/>
                </a:lnTo>
                <a:lnTo>
                  <a:pt x="1023711" y="1149549"/>
                </a:lnTo>
                <a:lnTo>
                  <a:pt x="1058391" y="1121433"/>
                </a:lnTo>
                <a:lnTo>
                  <a:pt x="1091006" y="1091006"/>
                </a:lnTo>
                <a:lnTo>
                  <a:pt x="1121433" y="1058391"/>
                </a:lnTo>
                <a:lnTo>
                  <a:pt x="1149549" y="1023711"/>
                </a:lnTo>
                <a:lnTo>
                  <a:pt x="1175230" y="987091"/>
                </a:lnTo>
                <a:lnTo>
                  <a:pt x="1198353" y="948654"/>
                </a:lnTo>
                <a:lnTo>
                  <a:pt x="1218793" y="908523"/>
                </a:lnTo>
                <a:lnTo>
                  <a:pt x="1236428" y="866823"/>
                </a:lnTo>
                <a:lnTo>
                  <a:pt x="1251134" y="823676"/>
                </a:lnTo>
                <a:lnTo>
                  <a:pt x="1262786" y="779206"/>
                </a:lnTo>
                <a:lnTo>
                  <a:pt x="1271263" y="733538"/>
                </a:lnTo>
                <a:lnTo>
                  <a:pt x="1276439" y="686793"/>
                </a:lnTo>
                <a:lnTo>
                  <a:pt x="1278192" y="639097"/>
                </a:lnTo>
                <a:lnTo>
                  <a:pt x="1276439" y="591400"/>
                </a:lnTo>
                <a:lnTo>
                  <a:pt x="1271263" y="544655"/>
                </a:lnTo>
                <a:lnTo>
                  <a:pt x="1262786" y="498987"/>
                </a:lnTo>
                <a:lnTo>
                  <a:pt x="1251134" y="454517"/>
                </a:lnTo>
                <a:lnTo>
                  <a:pt x="1236428" y="411370"/>
                </a:lnTo>
                <a:lnTo>
                  <a:pt x="1218793" y="369669"/>
                </a:lnTo>
                <a:lnTo>
                  <a:pt x="1198353" y="329539"/>
                </a:lnTo>
                <a:lnTo>
                  <a:pt x="1175230" y="291102"/>
                </a:lnTo>
                <a:lnTo>
                  <a:pt x="1149549" y="254481"/>
                </a:lnTo>
                <a:lnTo>
                  <a:pt x="1121433" y="219802"/>
                </a:lnTo>
                <a:lnTo>
                  <a:pt x="1091006" y="187187"/>
                </a:lnTo>
                <a:lnTo>
                  <a:pt x="1058391" y="156759"/>
                </a:lnTo>
                <a:lnTo>
                  <a:pt x="1023711" y="128643"/>
                </a:lnTo>
                <a:lnTo>
                  <a:pt x="987091" y="102962"/>
                </a:lnTo>
                <a:lnTo>
                  <a:pt x="948654" y="79839"/>
                </a:lnTo>
                <a:lnTo>
                  <a:pt x="908523" y="59399"/>
                </a:lnTo>
                <a:lnTo>
                  <a:pt x="866823" y="41764"/>
                </a:lnTo>
                <a:lnTo>
                  <a:pt x="823676" y="27058"/>
                </a:lnTo>
                <a:lnTo>
                  <a:pt x="779206" y="15405"/>
                </a:lnTo>
                <a:lnTo>
                  <a:pt x="733538" y="6929"/>
                </a:lnTo>
                <a:lnTo>
                  <a:pt x="686793" y="1752"/>
                </a:lnTo>
                <a:lnTo>
                  <a:pt x="63909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54400" y="3402896"/>
            <a:ext cx="7962900" cy="187960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  <a:tabLst>
                <a:tab pos="2752725" algn="l"/>
                <a:tab pos="4822190" algn="l"/>
                <a:tab pos="6882130" algn="l"/>
              </a:tabLst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#5	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#6	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#7	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#8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94000" y="558800"/>
            <a:ext cx="0" cy="5638800"/>
          </a:xfrm>
          <a:custGeom>
            <a:avLst/>
            <a:gdLst/>
            <a:ahLst/>
            <a:cxnLst/>
            <a:rect l="l" t="t" r="r" b="b"/>
            <a:pathLst>
              <a:path w="0" h="5638800">
                <a:moveTo>
                  <a:pt x="0" y="0"/>
                </a:moveTo>
                <a:lnTo>
                  <a:pt x="1" y="563880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7117" y="1168400"/>
            <a:ext cx="1130300" cy="4114165"/>
          </a:xfrm>
          <a:custGeom>
            <a:avLst/>
            <a:gdLst/>
            <a:ahLst/>
            <a:cxnLst/>
            <a:rect l="l" t="t" r="r" b="b"/>
            <a:pathLst>
              <a:path w="1130300" h="4114165">
                <a:moveTo>
                  <a:pt x="1130299" y="0"/>
                </a:moveTo>
                <a:lnTo>
                  <a:pt x="0" y="0"/>
                </a:lnTo>
                <a:lnTo>
                  <a:pt x="0" y="4114096"/>
                </a:lnTo>
                <a:lnTo>
                  <a:pt x="1130299" y="4114096"/>
                </a:lnTo>
                <a:lnTo>
                  <a:pt x="11302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2435" y="2784475"/>
            <a:ext cx="351790" cy="880110"/>
          </a:xfrm>
          <a:prstGeom prst="rect">
            <a:avLst/>
          </a:prstGeom>
        </p:spPr>
        <p:txBody>
          <a:bodyPr wrap="square" lIns="0" tIns="14604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0582" y="2438400"/>
            <a:ext cx="7962900" cy="1879600"/>
            <a:chOff x="3470582" y="2438400"/>
            <a:chExt cx="7962900" cy="1879600"/>
          </a:xfrm>
        </p:grpSpPr>
        <p:sp>
          <p:nvSpPr>
            <p:cNvPr id="3" name="object 3"/>
            <p:cNvSpPr/>
            <p:nvPr/>
          </p:nvSpPr>
          <p:spPr>
            <a:xfrm>
              <a:off x="3470582" y="2438400"/>
              <a:ext cx="7962900" cy="1879600"/>
            </a:xfrm>
            <a:custGeom>
              <a:avLst/>
              <a:gdLst/>
              <a:ahLst/>
              <a:cxnLst/>
              <a:rect l="l" t="t" r="r" b="b"/>
              <a:pathLst>
                <a:path w="7962900" h="1879600">
                  <a:moveTo>
                    <a:pt x="7962900" y="0"/>
                  </a:moveTo>
                  <a:lnTo>
                    <a:pt x="0" y="0"/>
                  </a:lnTo>
                  <a:lnTo>
                    <a:pt x="0" y="1879600"/>
                  </a:lnTo>
                  <a:lnTo>
                    <a:pt x="7962900" y="1879600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93439" y="2793301"/>
              <a:ext cx="7467600" cy="1278255"/>
            </a:xfrm>
            <a:custGeom>
              <a:avLst/>
              <a:gdLst/>
              <a:ahLst/>
              <a:cxnLst/>
              <a:rect l="l" t="t" r="r" b="b"/>
              <a:pathLst>
                <a:path w="7467600" h="1278254">
                  <a:moveTo>
                    <a:pt x="1278191" y="639102"/>
                  </a:moveTo>
                  <a:lnTo>
                    <a:pt x="1276438" y="591400"/>
                  </a:lnTo>
                  <a:lnTo>
                    <a:pt x="1271270" y="544652"/>
                  </a:lnTo>
                  <a:lnTo>
                    <a:pt x="1262786" y="498983"/>
                  </a:lnTo>
                  <a:lnTo>
                    <a:pt x="1251140" y="454520"/>
                  </a:lnTo>
                  <a:lnTo>
                    <a:pt x="1236433" y="411365"/>
                  </a:lnTo>
                  <a:lnTo>
                    <a:pt x="1218793" y="369671"/>
                  </a:lnTo>
                  <a:lnTo>
                    <a:pt x="1198359" y="329539"/>
                  </a:lnTo>
                  <a:lnTo>
                    <a:pt x="1175232" y="291096"/>
                  </a:lnTo>
                  <a:lnTo>
                    <a:pt x="1149553" y="254482"/>
                  </a:lnTo>
                  <a:lnTo>
                    <a:pt x="1121435" y="219798"/>
                  </a:lnTo>
                  <a:lnTo>
                    <a:pt x="1091006" y="187185"/>
                  </a:lnTo>
                  <a:lnTo>
                    <a:pt x="1058392" y="156756"/>
                  </a:lnTo>
                  <a:lnTo>
                    <a:pt x="1023708" y="128638"/>
                  </a:lnTo>
                  <a:lnTo>
                    <a:pt x="987094" y="102958"/>
                  </a:lnTo>
                  <a:lnTo>
                    <a:pt x="948651" y="79844"/>
                  </a:lnTo>
                  <a:lnTo>
                    <a:pt x="908519" y="59397"/>
                  </a:lnTo>
                  <a:lnTo>
                    <a:pt x="866825" y="41770"/>
                  </a:lnTo>
                  <a:lnTo>
                    <a:pt x="823671" y="27063"/>
                  </a:lnTo>
                  <a:lnTo>
                    <a:pt x="779208" y="15405"/>
                  </a:lnTo>
                  <a:lnTo>
                    <a:pt x="733539" y="6934"/>
                  </a:lnTo>
                  <a:lnTo>
                    <a:pt x="686790" y="1752"/>
                  </a:lnTo>
                  <a:lnTo>
                    <a:pt x="639102" y="0"/>
                  </a:lnTo>
                  <a:lnTo>
                    <a:pt x="591400" y="1752"/>
                  </a:lnTo>
                  <a:lnTo>
                    <a:pt x="544652" y="6934"/>
                  </a:lnTo>
                  <a:lnTo>
                    <a:pt x="498983" y="15405"/>
                  </a:lnTo>
                  <a:lnTo>
                    <a:pt x="454520" y="27063"/>
                  </a:lnTo>
                  <a:lnTo>
                    <a:pt x="411365" y="41770"/>
                  </a:lnTo>
                  <a:lnTo>
                    <a:pt x="369671" y="59397"/>
                  </a:lnTo>
                  <a:lnTo>
                    <a:pt x="329539" y="79844"/>
                  </a:lnTo>
                  <a:lnTo>
                    <a:pt x="291109" y="102958"/>
                  </a:lnTo>
                  <a:lnTo>
                    <a:pt x="254482" y="128638"/>
                  </a:lnTo>
                  <a:lnTo>
                    <a:pt x="219798" y="156756"/>
                  </a:lnTo>
                  <a:lnTo>
                    <a:pt x="187185" y="187185"/>
                  </a:lnTo>
                  <a:lnTo>
                    <a:pt x="156756" y="219798"/>
                  </a:lnTo>
                  <a:lnTo>
                    <a:pt x="128651" y="254482"/>
                  </a:lnTo>
                  <a:lnTo>
                    <a:pt x="102958" y="291096"/>
                  </a:lnTo>
                  <a:lnTo>
                    <a:pt x="79844" y="329539"/>
                  </a:lnTo>
                  <a:lnTo>
                    <a:pt x="59397" y="369671"/>
                  </a:lnTo>
                  <a:lnTo>
                    <a:pt x="41770" y="411365"/>
                  </a:lnTo>
                  <a:lnTo>
                    <a:pt x="27063" y="454520"/>
                  </a:lnTo>
                  <a:lnTo>
                    <a:pt x="15405" y="498983"/>
                  </a:lnTo>
                  <a:lnTo>
                    <a:pt x="6934" y="544652"/>
                  </a:lnTo>
                  <a:lnTo>
                    <a:pt x="1752" y="591400"/>
                  </a:lnTo>
                  <a:lnTo>
                    <a:pt x="0" y="639102"/>
                  </a:lnTo>
                  <a:lnTo>
                    <a:pt x="1752" y="686790"/>
                  </a:lnTo>
                  <a:lnTo>
                    <a:pt x="6934" y="733539"/>
                  </a:lnTo>
                  <a:lnTo>
                    <a:pt x="15405" y="779208"/>
                  </a:lnTo>
                  <a:lnTo>
                    <a:pt x="27063" y="823671"/>
                  </a:lnTo>
                  <a:lnTo>
                    <a:pt x="41770" y="866825"/>
                  </a:lnTo>
                  <a:lnTo>
                    <a:pt x="59397" y="908519"/>
                  </a:lnTo>
                  <a:lnTo>
                    <a:pt x="79844" y="948651"/>
                  </a:lnTo>
                  <a:lnTo>
                    <a:pt x="102958" y="987094"/>
                  </a:lnTo>
                  <a:lnTo>
                    <a:pt x="128651" y="1023708"/>
                  </a:lnTo>
                  <a:lnTo>
                    <a:pt x="156756" y="1058392"/>
                  </a:lnTo>
                  <a:lnTo>
                    <a:pt x="187185" y="1091006"/>
                  </a:lnTo>
                  <a:lnTo>
                    <a:pt x="219798" y="1121435"/>
                  </a:lnTo>
                  <a:lnTo>
                    <a:pt x="254482" y="1149553"/>
                  </a:lnTo>
                  <a:lnTo>
                    <a:pt x="291109" y="1175232"/>
                  </a:lnTo>
                  <a:lnTo>
                    <a:pt x="329539" y="1198359"/>
                  </a:lnTo>
                  <a:lnTo>
                    <a:pt x="369671" y="1218793"/>
                  </a:lnTo>
                  <a:lnTo>
                    <a:pt x="411365" y="1236433"/>
                  </a:lnTo>
                  <a:lnTo>
                    <a:pt x="454520" y="1251140"/>
                  </a:lnTo>
                  <a:lnTo>
                    <a:pt x="498983" y="1262786"/>
                  </a:lnTo>
                  <a:lnTo>
                    <a:pt x="544652" y="1271270"/>
                  </a:lnTo>
                  <a:lnTo>
                    <a:pt x="591400" y="1276438"/>
                  </a:lnTo>
                  <a:lnTo>
                    <a:pt x="639102" y="1278191"/>
                  </a:lnTo>
                  <a:lnTo>
                    <a:pt x="686790" y="1276438"/>
                  </a:lnTo>
                  <a:lnTo>
                    <a:pt x="733539" y="1271270"/>
                  </a:lnTo>
                  <a:lnTo>
                    <a:pt x="779208" y="1262786"/>
                  </a:lnTo>
                  <a:lnTo>
                    <a:pt x="823671" y="1251140"/>
                  </a:lnTo>
                  <a:lnTo>
                    <a:pt x="866825" y="1236433"/>
                  </a:lnTo>
                  <a:lnTo>
                    <a:pt x="908519" y="1218793"/>
                  </a:lnTo>
                  <a:lnTo>
                    <a:pt x="948651" y="1198359"/>
                  </a:lnTo>
                  <a:lnTo>
                    <a:pt x="987094" y="1175232"/>
                  </a:lnTo>
                  <a:lnTo>
                    <a:pt x="1023708" y="1149553"/>
                  </a:lnTo>
                  <a:lnTo>
                    <a:pt x="1058392" y="1121435"/>
                  </a:lnTo>
                  <a:lnTo>
                    <a:pt x="1091006" y="1091006"/>
                  </a:lnTo>
                  <a:lnTo>
                    <a:pt x="1121435" y="1058392"/>
                  </a:lnTo>
                  <a:lnTo>
                    <a:pt x="1149553" y="1023708"/>
                  </a:lnTo>
                  <a:lnTo>
                    <a:pt x="1175232" y="987094"/>
                  </a:lnTo>
                  <a:lnTo>
                    <a:pt x="1198359" y="948651"/>
                  </a:lnTo>
                  <a:lnTo>
                    <a:pt x="1218793" y="908519"/>
                  </a:lnTo>
                  <a:lnTo>
                    <a:pt x="1236433" y="866825"/>
                  </a:lnTo>
                  <a:lnTo>
                    <a:pt x="1251140" y="823671"/>
                  </a:lnTo>
                  <a:lnTo>
                    <a:pt x="1262786" y="779208"/>
                  </a:lnTo>
                  <a:lnTo>
                    <a:pt x="1271270" y="733539"/>
                  </a:lnTo>
                  <a:lnTo>
                    <a:pt x="1276438" y="686790"/>
                  </a:lnTo>
                  <a:lnTo>
                    <a:pt x="1278191" y="639102"/>
                  </a:lnTo>
                  <a:close/>
                </a:path>
                <a:path w="7467600" h="1278254">
                  <a:moveTo>
                    <a:pt x="3341332" y="639102"/>
                  </a:moveTo>
                  <a:lnTo>
                    <a:pt x="3339579" y="591400"/>
                  </a:lnTo>
                  <a:lnTo>
                    <a:pt x="3334397" y="544652"/>
                  </a:lnTo>
                  <a:lnTo>
                    <a:pt x="3325926" y="498983"/>
                  </a:lnTo>
                  <a:lnTo>
                    <a:pt x="3314268" y="454520"/>
                  </a:lnTo>
                  <a:lnTo>
                    <a:pt x="3299561" y="411365"/>
                  </a:lnTo>
                  <a:lnTo>
                    <a:pt x="3281934" y="369671"/>
                  </a:lnTo>
                  <a:lnTo>
                    <a:pt x="3261487" y="329539"/>
                  </a:lnTo>
                  <a:lnTo>
                    <a:pt x="3238373" y="291096"/>
                  </a:lnTo>
                  <a:lnTo>
                    <a:pt x="3212681" y="254482"/>
                  </a:lnTo>
                  <a:lnTo>
                    <a:pt x="3184575" y="219798"/>
                  </a:lnTo>
                  <a:lnTo>
                    <a:pt x="3154146" y="187185"/>
                  </a:lnTo>
                  <a:lnTo>
                    <a:pt x="3121533" y="156756"/>
                  </a:lnTo>
                  <a:lnTo>
                    <a:pt x="3086849" y="128638"/>
                  </a:lnTo>
                  <a:lnTo>
                    <a:pt x="3050222" y="102958"/>
                  </a:lnTo>
                  <a:lnTo>
                    <a:pt x="3011792" y="79844"/>
                  </a:lnTo>
                  <a:lnTo>
                    <a:pt x="2971660" y="59397"/>
                  </a:lnTo>
                  <a:lnTo>
                    <a:pt x="2929953" y="41770"/>
                  </a:lnTo>
                  <a:lnTo>
                    <a:pt x="2886811" y="27063"/>
                  </a:lnTo>
                  <a:lnTo>
                    <a:pt x="2842336" y="15405"/>
                  </a:lnTo>
                  <a:lnTo>
                    <a:pt x="2796679" y="6934"/>
                  </a:lnTo>
                  <a:lnTo>
                    <a:pt x="2749931" y="1752"/>
                  </a:lnTo>
                  <a:lnTo>
                    <a:pt x="2702229" y="0"/>
                  </a:lnTo>
                  <a:lnTo>
                    <a:pt x="2654541" y="1752"/>
                  </a:lnTo>
                  <a:lnTo>
                    <a:pt x="2607792" y="6934"/>
                  </a:lnTo>
                  <a:lnTo>
                    <a:pt x="2562123" y="15405"/>
                  </a:lnTo>
                  <a:lnTo>
                    <a:pt x="2517648" y="27063"/>
                  </a:lnTo>
                  <a:lnTo>
                    <a:pt x="2474506" y="41770"/>
                  </a:lnTo>
                  <a:lnTo>
                    <a:pt x="2432799" y="59397"/>
                  </a:lnTo>
                  <a:lnTo>
                    <a:pt x="2392680" y="79844"/>
                  </a:lnTo>
                  <a:lnTo>
                    <a:pt x="2354237" y="102958"/>
                  </a:lnTo>
                  <a:lnTo>
                    <a:pt x="2317623" y="128638"/>
                  </a:lnTo>
                  <a:lnTo>
                    <a:pt x="2282939" y="156756"/>
                  </a:lnTo>
                  <a:lnTo>
                    <a:pt x="2250325" y="187185"/>
                  </a:lnTo>
                  <a:lnTo>
                    <a:pt x="2219896" y="219798"/>
                  </a:lnTo>
                  <a:lnTo>
                    <a:pt x="2191778" y="254482"/>
                  </a:lnTo>
                  <a:lnTo>
                    <a:pt x="2166099" y="291096"/>
                  </a:lnTo>
                  <a:lnTo>
                    <a:pt x="2142972" y="329539"/>
                  </a:lnTo>
                  <a:lnTo>
                    <a:pt x="2122538" y="369671"/>
                  </a:lnTo>
                  <a:lnTo>
                    <a:pt x="2104898" y="411365"/>
                  </a:lnTo>
                  <a:lnTo>
                    <a:pt x="2090191" y="454520"/>
                  </a:lnTo>
                  <a:lnTo>
                    <a:pt x="2078545" y="498983"/>
                  </a:lnTo>
                  <a:lnTo>
                    <a:pt x="2070061" y="544652"/>
                  </a:lnTo>
                  <a:lnTo>
                    <a:pt x="2064893" y="591400"/>
                  </a:lnTo>
                  <a:lnTo>
                    <a:pt x="2063140" y="639102"/>
                  </a:lnTo>
                  <a:lnTo>
                    <a:pt x="2064893" y="686790"/>
                  </a:lnTo>
                  <a:lnTo>
                    <a:pt x="2070061" y="733539"/>
                  </a:lnTo>
                  <a:lnTo>
                    <a:pt x="2078545" y="779208"/>
                  </a:lnTo>
                  <a:lnTo>
                    <a:pt x="2090191" y="823671"/>
                  </a:lnTo>
                  <a:lnTo>
                    <a:pt x="2104898" y="866825"/>
                  </a:lnTo>
                  <a:lnTo>
                    <a:pt x="2122538" y="908519"/>
                  </a:lnTo>
                  <a:lnTo>
                    <a:pt x="2142972" y="948651"/>
                  </a:lnTo>
                  <a:lnTo>
                    <a:pt x="2166099" y="987094"/>
                  </a:lnTo>
                  <a:lnTo>
                    <a:pt x="2191778" y="1023708"/>
                  </a:lnTo>
                  <a:lnTo>
                    <a:pt x="2219896" y="1058392"/>
                  </a:lnTo>
                  <a:lnTo>
                    <a:pt x="2250325" y="1091006"/>
                  </a:lnTo>
                  <a:lnTo>
                    <a:pt x="2282939" y="1121435"/>
                  </a:lnTo>
                  <a:lnTo>
                    <a:pt x="2317623" y="1149553"/>
                  </a:lnTo>
                  <a:lnTo>
                    <a:pt x="2354237" y="1175232"/>
                  </a:lnTo>
                  <a:lnTo>
                    <a:pt x="2392680" y="1198359"/>
                  </a:lnTo>
                  <a:lnTo>
                    <a:pt x="2432799" y="1218793"/>
                  </a:lnTo>
                  <a:lnTo>
                    <a:pt x="2474506" y="1236433"/>
                  </a:lnTo>
                  <a:lnTo>
                    <a:pt x="2517648" y="1251140"/>
                  </a:lnTo>
                  <a:lnTo>
                    <a:pt x="2562123" y="1262786"/>
                  </a:lnTo>
                  <a:lnTo>
                    <a:pt x="2607792" y="1271270"/>
                  </a:lnTo>
                  <a:lnTo>
                    <a:pt x="2654541" y="1276438"/>
                  </a:lnTo>
                  <a:lnTo>
                    <a:pt x="2702229" y="1278191"/>
                  </a:lnTo>
                  <a:lnTo>
                    <a:pt x="2749931" y="1276438"/>
                  </a:lnTo>
                  <a:lnTo>
                    <a:pt x="2796679" y="1271270"/>
                  </a:lnTo>
                  <a:lnTo>
                    <a:pt x="2842336" y="1262786"/>
                  </a:lnTo>
                  <a:lnTo>
                    <a:pt x="2886811" y="1251140"/>
                  </a:lnTo>
                  <a:lnTo>
                    <a:pt x="2929953" y="1236433"/>
                  </a:lnTo>
                  <a:lnTo>
                    <a:pt x="2971660" y="1218793"/>
                  </a:lnTo>
                  <a:lnTo>
                    <a:pt x="3011792" y="1198359"/>
                  </a:lnTo>
                  <a:lnTo>
                    <a:pt x="3050222" y="1175232"/>
                  </a:lnTo>
                  <a:lnTo>
                    <a:pt x="3086849" y="1149553"/>
                  </a:lnTo>
                  <a:lnTo>
                    <a:pt x="3121533" y="1121435"/>
                  </a:lnTo>
                  <a:lnTo>
                    <a:pt x="3154146" y="1091006"/>
                  </a:lnTo>
                  <a:lnTo>
                    <a:pt x="3184575" y="1058392"/>
                  </a:lnTo>
                  <a:lnTo>
                    <a:pt x="3212681" y="1023708"/>
                  </a:lnTo>
                  <a:lnTo>
                    <a:pt x="3238373" y="987094"/>
                  </a:lnTo>
                  <a:lnTo>
                    <a:pt x="3261487" y="948651"/>
                  </a:lnTo>
                  <a:lnTo>
                    <a:pt x="3281934" y="908519"/>
                  </a:lnTo>
                  <a:lnTo>
                    <a:pt x="3299561" y="866825"/>
                  </a:lnTo>
                  <a:lnTo>
                    <a:pt x="3314268" y="823671"/>
                  </a:lnTo>
                  <a:lnTo>
                    <a:pt x="3325926" y="779208"/>
                  </a:lnTo>
                  <a:lnTo>
                    <a:pt x="3334397" y="733539"/>
                  </a:lnTo>
                  <a:lnTo>
                    <a:pt x="3339579" y="686790"/>
                  </a:lnTo>
                  <a:lnTo>
                    <a:pt x="3341332" y="639102"/>
                  </a:lnTo>
                  <a:close/>
                </a:path>
                <a:path w="7467600" h="1278254">
                  <a:moveTo>
                    <a:pt x="5404459" y="639102"/>
                  </a:moveTo>
                  <a:lnTo>
                    <a:pt x="5402707" y="591400"/>
                  </a:lnTo>
                  <a:lnTo>
                    <a:pt x="5397538" y="544652"/>
                  </a:lnTo>
                  <a:lnTo>
                    <a:pt x="5389054" y="498983"/>
                  </a:lnTo>
                  <a:lnTo>
                    <a:pt x="5377408" y="454520"/>
                  </a:lnTo>
                  <a:lnTo>
                    <a:pt x="5362702" y="411365"/>
                  </a:lnTo>
                  <a:lnTo>
                    <a:pt x="5345061" y="369671"/>
                  </a:lnTo>
                  <a:lnTo>
                    <a:pt x="5324627" y="329539"/>
                  </a:lnTo>
                  <a:lnTo>
                    <a:pt x="5301500" y="291096"/>
                  </a:lnTo>
                  <a:lnTo>
                    <a:pt x="5275821" y="254482"/>
                  </a:lnTo>
                  <a:lnTo>
                    <a:pt x="5247703" y="219798"/>
                  </a:lnTo>
                  <a:lnTo>
                    <a:pt x="5217274" y="187185"/>
                  </a:lnTo>
                  <a:lnTo>
                    <a:pt x="5184660" y="156756"/>
                  </a:lnTo>
                  <a:lnTo>
                    <a:pt x="5149977" y="128638"/>
                  </a:lnTo>
                  <a:lnTo>
                    <a:pt x="5113363" y="102958"/>
                  </a:lnTo>
                  <a:lnTo>
                    <a:pt x="5074920" y="79844"/>
                  </a:lnTo>
                  <a:lnTo>
                    <a:pt x="5034800" y="59397"/>
                  </a:lnTo>
                  <a:lnTo>
                    <a:pt x="4993094" y="41770"/>
                  </a:lnTo>
                  <a:lnTo>
                    <a:pt x="4949952" y="27063"/>
                  </a:lnTo>
                  <a:lnTo>
                    <a:pt x="4905476" y="15405"/>
                  </a:lnTo>
                  <a:lnTo>
                    <a:pt x="4859807" y="6934"/>
                  </a:lnTo>
                  <a:lnTo>
                    <a:pt x="4813058" y="1752"/>
                  </a:lnTo>
                  <a:lnTo>
                    <a:pt x="4765370" y="0"/>
                  </a:lnTo>
                  <a:lnTo>
                    <a:pt x="4717669" y="1752"/>
                  </a:lnTo>
                  <a:lnTo>
                    <a:pt x="4670920" y="6934"/>
                  </a:lnTo>
                  <a:lnTo>
                    <a:pt x="4625264" y="15405"/>
                  </a:lnTo>
                  <a:lnTo>
                    <a:pt x="4580788" y="27063"/>
                  </a:lnTo>
                  <a:lnTo>
                    <a:pt x="4537646" y="41770"/>
                  </a:lnTo>
                  <a:lnTo>
                    <a:pt x="4495939" y="59397"/>
                  </a:lnTo>
                  <a:lnTo>
                    <a:pt x="4455807" y="79844"/>
                  </a:lnTo>
                  <a:lnTo>
                    <a:pt x="4417377" y="102958"/>
                  </a:lnTo>
                  <a:lnTo>
                    <a:pt x="4380750" y="128638"/>
                  </a:lnTo>
                  <a:lnTo>
                    <a:pt x="4346067" y="156756"/>
                  </a:lnTo>
                  <a:lnTo>
                    <a:pt x="4313453" y="187185"/>
                  </a:lnTo>
                  <a:lnTo>
                    <a:pt x="4283024" y="219798"/>
                  </a:lnTo>
                  <a:lnTo>
                    <a:pt x="4254919" y="254482"/>
                  </a:lnTo>
                  <a:lnTo>
                    <a:pt x="4229227" y="291096"/>
                  </a:lnTo>
                  <a:lnTo>
                    <a:pt x="4206113" y="329539"/>
                  </a:lnTo>
                  <a:lnTo>
                    <a:pt x="4185666" y="369671"/>
                  </a:lnTo>
                  <a:lnTo>
                    <a:pt x="4168038" y="411365"/>
                  </a:lnTo>
                  <a:lnTo>
                    <a:pt x="4153331" y="454520"/>
                  </a:lnTo>
                  <a:lnTo>
                    <a:pt x="4141673" y="498983"/>
                  </a:lnTo>
                  <a:lnTo>
                    <a:pt x="4133202" y="544652"/>
                  </a:lnTo>
                  <a:lnTo>
                    <a:pt x="4128020" y="591400"/>
                  </a:lnTo>
                  <a:lnTo>
                    <a:pt x="4126268" y="639102"/>
                  </a:lnTo>
                  <a:lnTo>
                    <a:pt x="4128020" y="686790"/>
                  </a:lnTo>
                  <a:lnTo>
                    <a:pt x="4133202" y="733539"/>
                  </a:lnTo>
                  <a:lnTo>
                    <a:pt x="4141673" y="779208"/>
                  </a:lnTo>
                  <a:lnTo>
                    <a:pt x="4153331" y="823671"/>
                  </a:lnTo>
                  <a:lnTo>
                    <a:pt x="4168038" y="866825"/>
                  </a:lnTo>
                  <a:lnTo>
                    <a:pt x="4185666" y="908519"/>
                  </a:lnTo>
                  <a:lnTo>
                    <a:pt x="4206113" y="948651"/>
                  </a:lnTo>
                  <a:lnTo>
                    <a:pt x="4229227" y="987094"/>
                  </a:lnTo>
                  <a:lnTo>
                    <a:pt x="4254919" y="1023708"/>
                  </a:lnTo>
                  <a:lnTo>
                    <a:pt x="4283024" y="1058392"/>
                  </a:lnTo>
                  <a:lnTo>
                    <a:pt x="4313453" y="1091006"/>
                  </a:lnTo>
                  <a:lnTo>
                    <a:pt x="4346067" y="1121435"/>
                  </a:lnTo>
                  <a:lnTo>
                    <a:pt x="4380750" y="1149553"/>
                  </a:lnTo>
                  <a:lnTo>
                    <a:pt x="4417377" y="1175232"/>
                  </a:lnTo>
                  <a:lnTo>
                    <a:pt x="4455807" y="1198359"/>
                  </a:lnTo>
                  <a:lnTo>
                    <a:pt x="4495939" y="1218793"/>
                  </a:lnTo>
                  <a:lnTo>
                    <a:pt x="4537646" y="1236433"/>
                  </a:lnTo>
                  <a:lnTo>
                    <a:pt x="4580788" y="1251140"/>
                  </a:lnTo>
                  <a:lnTo>
                    <a:pt x="4625264" y="1262786"/>
                  </a:lnTo>
                  <a:lnTo>
                    <a:pt x="4670920" y="1271270"/>
                  </a:lnTo>
                  <a:lnTo>
                    <a:pt x="4717669" y="1276438"/>
                  </a:lnTo>
                  <a:lnTo>
                    <a:pt x="4765370" y="1278191"/>
                  </a:lnTo>
                  <a:lnTo>
                    <a:pt x="4813058" y="1276438"/>
                  </a:lnTo>
                  <a:lnTo>
                    <a:pt x="4859807" y="1271270"/>
                  </a:lnTo>
                  <a:lnTo>
                    <a:pt x="4905476" y="1262786"/>
                  </a:lnTo>
                  <a:lnTo>
                    <a:pt x="4949952" y="1251140"/>
                  </a:lnTo>
                  <a:lnTo>
                    <a:pt x="4993094" y="1236433"/>
                  </a:lnTo>
                  <a:lnTo>
                    <a:pt x="5034800" y="1218793"/>
                  </a:lnTo>
                  <a:lnTo>
                    <a:pt x="5074920" y="1198359"/>
                  </a:lnTo>
                  <a:lnTo>
                    <a:pt x="5113363" y="1175232"/>
                  </a:lnTo>
                  <a:lnTo>
                    <a:pt x="5149977" y="1149553"/>
                  </a:lnTo>
                  <a:lnTo>
                    <a:pt x="5184660" y="1121435"/>
                  </a:lnTo>
                  <a:lnTo>
                    <a:pt x="5217274" y="1091006"/>
                  </a:lnTo>
                  <a:lnTo>
                    <a:pt x="5247703" y="1058392"/>
                  </a:lnTo>
                  <a:lnTo>
                    <a:pt x="5275821" y="1023708"/>
                  </a:lnTo>
                  <a:lnTo>
                    <a:pt x="5301500" y="987094"/>
                  </a:lnTo>
                  <a:lnTo>
                    <a:pt x="5324627" y="948651"/>
                  </a:lnTo>
                  <a:lnTo>
                    <a:pt x="5345061" y="908519"/>
                  </a:lnTo>
                  <a:lnTo>
                    <a:pt x="5362702" y="866825"/>
                  </a:lnTo>
                  <a:lnTo>
                    <a:pt x="5377408" y="823671"/>
                  </a:lnTo>
                  <a:lnTo>
                    <a:pt x="5389054" y="779208"/>
                  </a:lnTo>
                  <a:lnTo>
                    <a:pt x="5397538" y="733539"/>
                  </a:lnTo>
                  <a:lnTo>
                    <a:pt x="5402707" y="686790"/>
                  </a:lnTo>
                  <a:lnTo>
                    <a:pt x="5404459" y="639102"/>
                  </a:lnTo>
                  <a:close/>
                </a:path>
                <a:path w="7467600" h="1278254">
                  <a:moveTo>
                    <a:pt x="7467600" y="639102"/>
                  </a:moveTo>
                  <a:lnTo>
                    <a:pt x="7465847" y="591400"/>
                  </a:lnTo>
                  <a:lnTo>
                    <a:pt x="7460666" y="544652"/>
                  </a:lnTo>
                  <a:lnTo>
                    <a:pt x="7452195" y="498983"/>
                  </a:lnTo>
                  <a:lnTo>
                    <a:pt x="7440536" y="454520"/>
                  </a:lnTo>
                  <a:lnTo>
                    <a:pt x="7425830" y="411365"/>
                  </a:lnTo>
                  <a:lnTo>
                    <a:pt x="7408202" y="369671"/>
                  </a:lnTo>
                  <a:lnTo>
                    <a:pt x="7387755" y="329539"/>
                  </a:lnTo>
                  <a:lnTo>
                    <a:pt x="7364641" y="291096"/>
                  </a:lnTo>
                  <a:lnTo>
                    <a:pt x="7338962" y="254482"/>
                  </a:lnTo>
                  <a:lnTo>
                    <a:pt x="7310844" y="219798"/>
                  </a:lnTo>
                  <a:lnTo>
                    <a:pt x="7280415" y="187185"/>
                  </a:lnTo>
                  <a:lnTo>
                    <a:pt x="7247801" y="156756"/>
                  </a:lnTo>
                  <a:lnTo>
                    <a:pt x="7213117" y="128638"/>
                  </a:lnTo>
                  <a:lnTo>
                    <a:pt x="7176503" y="102958"/>
                  </a:lnTo>
                  <a:lnTo>
                    <a:pt x="7138060" y="79844"/>
                  </a:lnTo>
                  <a:lnTo>
                    <a:pt x="7097928" y="59397"/>
                  </a:lnTo>
                  <a:lnTo>
                    <a:pt x="7056234" y="41770"/>
                  </a:lnTo>
                  <a:lnTo>
                    <a:pt x="7013080" y="27063"/>
                  </a:lnTo>
                  <a:lnTo>
                    <a:pt x="6968617" y="15405"/>
                  </a:lnTo>
                  <a:lnTo>
                    <a:pt x="6922948" y="6934"/>
                  </a:lnTo>
                  <a:lnTo>
                    <a:pt x="6876199" y="1752"/>
                  </a:lnTo>
                  <a:lnTo>
                    <a:pt x="6828498" y="0"/>
                  </a:lnTo>
                  <a:lnTo>
                    <a:pt x="6780809" y="1752"/>
                  </a:lnTo>
                  <a:lnTo>
                    <a:pt x="6734061" y="6934"/>
                  </a:lnTo>
                  <a:lnTo>
                    <a:pt x="6688391" y="15405"/>
                  </a:lnTo>
                  <a:lnTo>
                    <a:pt x="6643929" y="27063"/>
                  </a:lnTo>
                  <a:lnTo>
                    <a:pt x="6600774" y="41770"/>
                  </a:lnTo>
                  <a:lnTo>
                    <a:pt x="6559080" y="59397"/>
                  </a:lnTo>
                  <a:lnTo>
                    <a:pt x="6518948" y="79844"/>
                  </a:lnTo>
                  <a:lnTo>
                    <a:pt x="6480505" y="102958"/>
                  </a:lnTo>
                  <a:lnTo>
                    <a:pt x="6443891" y="128638"/>
                  </a:lnTo>
                  <a:lnTo>
                    <a:pt x="6409207" y="156756"/>
                  </a:lnTo>
                  <a:lnTo>
                    <a:pt x="6376594" y="187185"/>
                  </a:lnTo>
                  <a:lnTo>
                    <a:pt x="6346164" y="219798"/>
                  </a:lnTo>
                  <a:lnTo>
                    <a:pt x="6318047" y="254482"/>
                  </a:lnTo>
                  <a:lnTo>
                    <a:pt x="6292367" y="291096"/>
                  </a:lnTo>
                  <a:lnTo>
                    <a:pt x="6269240" y="329539"/>
                  </a:lnTo>
                  <a:lnTo>
                    <a:pt x="6248806" y="369671"/>
                  </a:lnTo>
                  <a:lnTo>
                    <a:pt x="6231166" y="411365"/>
                  </a:lnTo>
                  <a:lnTo>
                    <a:pt x="6216472" y="454520"/>
                  </a:lnTo>
                  <a:lnTo>
                    <a:pt x="6204813" y="498983"/>
                  </a:lnTo>
                  <a:lnTo>
                    <a:pt x="6196342" y="544652"/>
                  </a:lnTo>
                  <a:lnTo>
                    <a:pt x="6191161" y="591400"/>
                  </a:lnTo>
                  <a:lnTo>
                    <a:pt x="6189408" y="639102"/>
                  </a:lnTo>
                  <a:lnTo>
                    <a:pt x="6191161" y="686790"/>
                  </a:lnTo>
                  <a:lnTo>
                    <a:pt x="6196342" y="733539"/>
                  </a:lnTo>
                  <a:lnTo>
                    <a:pt x="6204813" y="779208"/>
                  </a:lnTo>
                  <a:lnTo>
                    <a:pt x="6216472" y="823671"/>
                  </a:lnTo>
                  <a:lnTo>
                    <a:pt x="6231166" y="866825"/>
                  </a:lnTo>
                  <a:lnTo>
                    <a:pt x="6248806" y="908519"/>
                  </a:lnTo>
                  <a:lnTo>
                    <a:pt x="6269240" y="948651"/>
                  </a:lnTo>
                  <a:lnTo>
                    <a:pt x="6292367" y="987094"/>
                  </a:lnTo>
                  <a:lnTo>
                    <a:pt x="6318047" y="1023708"/>
                  </a:lnTo>
                  <a:lnTo>
                    <a:pt x="6346164" y="1058392"/>
                  </a:lnTo>
                  <a:lnTo>
                    <a:pt x="6376594" y="1091006"/>
                  </a:lnTo>
                  <a:lnTo>
                    <a:pt x="6409207" y="1121435"/>
                  </a:lnTo>
                  <a:lnTo>
                    <a:pt x="6443891" y="1149553"/>
                  </a:lnTo>
                  <a:lnTo>
                    <a:pt x="6480505" y="1175232"/>
                  </a:lnTo>
                  <a:lnTo>
                    <a:pt x="6518948" y="1198359"/>
                  </a:lnTo>
                  <a:lnTo>
                    <a:pt x="6559080" y="1218793"/>
                  </a:lnTo>
                  <a:lnTo>
                    <a:pt x="6600774" y="1236433"/>
                  </a:lnTo>
                  <a:lnTo>
                    <a:pt x="6643929" y="1251140"/>
                  </a:lnTo>
                  <a:lnTo>
                    <a:pt x="6688391" y="1262786"/>
                  </a:lnTo>
                  <a:lnTo>
                    <a:pt x="6734061" y="1271270"/>
                  </a:lnTo>
                  <a:lnTo>
                    <a:pt x="6780809" y="1276438"/>
                  </a:lnTo>
                  <a:lnTo>
                    <a:pt x="6828498" y="1278191"/>
                  </a:lnTo>
                  <a:lnTo>
                    <a:pt x="6876199" y="1276438"/>
                  </a:lnTo>
                  <a:lnTo>
                    <a:pt x="6922948" y="1271270"/>
                  </a:lnTo>
                  <a:lnTo>
                    <a:pt x="6968617" y="1262786"/>
                  </a:lnTo>
                  <a:lnTo>
                    <a:pt x="7013080" y="1251140"/>
                  </a:lnTo>
                  <a:lnTo>
                    <a:pt x="7056234" y="1236433"/>
                  </a:lnTo>
                  <a:lnTo>
                    <a:pt x="7097928" y="1218793"/>
                  </a:lnTo>
                  <a:lnTo>
                    <a:pt x="7138060" y="1198359"/>
                  </a:lnTo>
                  <a:lnTo>
                    <a:pt x="7176503" y="1175232"/>
                  </a:lnTo>
                  <a:lnTo>
                    <a:pt x="7213117" y="1149553"/>
                  </a:lnTo>
                  <a:lnTo>
                    <a:pt x="7247801" y="1121435"/>
                  </a:lnTo>
                  <a:lnTo>
                    <a:pt x="7280415" y="1091006"/>
                  </a:lnTo>
                  <a:lnTo>
                    <a:pt x="7310844" y="1058392"/>
                  </a:lnTo>
                  <a:lnTo>
                    <a:pt x="7338962" y="1023708"/>
                  </a:lnTo>
                  <a:lnTo>
                    <a:pt x="7364641" y="987094"/>
                  </a:lnTo>
                  <a:lnTo>
                    <a:pt x="7387755" y="948651"/>
                  </a:lnTo>
                  <a:lnTo>
                    <a:pt x="7408202" y="908519"/>
                  </a:lnTo>
                  <a:lnTo>
                    <a:pt x="7425830" y="866825"/>
                  </a:lnTo>
                  <a:lnTo>
                    <a:pt x="7440536" y="823671"/>
                  </a:lnTo>
                  <a:lnTo>
                    <a:pt x="7452195" y="779208"/>
                  </a:lnTo>
                  <a:lnTo>
                    <a:pt x="7460666" y="733539"/>
                  </a:lnTo>
                  <a:lnTo>
                    <a:pt x="7465847" y="686790"/>
                  </a:lnTo>
                  <a:lnTo>
                    <a:pt x="7467600" y="63910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0582" y="2438400"/>
            <a:ext cx="7962900" cy="1879600"/>
          </a:xfrm>
          <a:prstGeom prst="rect"/>
          <a:ln w="254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tabLst>
                <a:tab pos="2757805" algn="l"/>
                <a:tab pos="4820285" algn="l"/>
                <a:tab pos="6875780" algn="l"/>
              </a:tabLst>
            </a:pPr>
            <a:r>
              <a:rPr dirty="0" sz="2000" spc="-360">
                <a:solidFill>
                  <a:srgbClr val="FFFFFF"/>
                </a:solidFill>
              </a:rPr>
              <a:t>#1	</a:t>
            </a:r>
            <a:r>
              <a:rPr dirty="0" sz="2000" spc="-145">
                <a:solidFill>
                  <a:srgbClr val="FFFFFF"/>
                </a:solidFill>
              </a:rPr>
              <a:t>#2	</a:t>
            </a:r>
            <a:r>
              <a:rPr dirty="0" sz="2000" spc="-140">
                <a:solidFill>
                  <a:srgbClr val="FFFFFF"/>
                </a:solidFill>
              </a:rPr>
              <a:t>#3	</a:t>
            </a:r>
            <a:r>
              <a:rPr dirty="0" sz="2000" spc="-75">
                <a:solidFill>
                  <a:srgbClr val="FFFFFF"/>
                </a:solidFill>
              </a:rPr>
              <a:t>#4</a:t>
            </a:r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2794000" y="558800"/>
            <a:ext cx="0" cy="5638800"/>
          </a:xfrm>
          <a:custGeom>
            <a:avLst/>
            <a:gdLst/>
            <a:ahLst/>
            <a:cxnLst/>
            <a:rect l="l" t="t" r="r" b="b"/>
            <a:pathLst>
              <a:path w="0" h="5638800">
                <a:moveTo>
                  <a:pt x="0" y="0"/>
                </a:moveTo>
                <a:lnTo>
                  <a:pt x="1" y="563880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7117" y="1168400"/>
            <a:ext cx="1130300" cy="4114165"/>
          </a:xfrm>
          <a:custGeom>
            <a:avLst/>
            <a:gdLst/>
            <a:ahLst/>
            <a:cxnLst/>
            <a:rect l="l" t="t" r="r" b="b"/>
            <a:pathLst>
              <a:path w="1130300" h="4114165">
                <a:moveTo>
                  <a:pt x="1130299" y="0"/>
                </a:moveTo>
                <a:lnTo>
                  <a:pt x="0" y="0"/>
                </a:lnTo>
                <a:lnTo>
                  <a:pt x="0" y="4114096"/>
                </a:lnTo>
                <a:lnTo>
                  <a:pt x="1130299" y="4114096"/>
                </a:lnTo>
                <a:lnTo>
                  <a:pt x="11302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2435" y="2784475"/>
            <a:ext cx="351790" cy="880110"/>
          </a:xfrm>
          <a:prstGeom prst="rect">
            <a:avLst/>
          </a:prstGeom>
        </p:spPr>
        <p:txBody>
          <a:bodyPr wrap="square" lIns="0" tIns="14604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4" y="11494007"/>
            <a:ext cx="451104" cy="4541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000" y="3470582"/>
            <a:ext cx="1879600" cy="7962900"/>
            <a:chOff x="2540000" y="3470582"/>
            <a:chExt cx="1879600" cy="7962900"/>
          </a:xfrm>
        </p:grpSpPr>
        <p:sp>
          <p:nvSpPr>
            <p:cNvPr id="4" name="object 4"/>
            <p:cNvSpPr/>
            <p:nvPr/>
          </p:nvSpPr>
          <p:spPr>
            <a:xfrm>
              <a:off x="2540000" y="3470582"/>
              <a:ext cx="1879600" cy="7962900"/>
            </a:xfrm>
            <a:custGeom>
              <a:avLst/>
              <a:gdLst/>
              <a:ahLst/>
              <a:cxnLst/>
              <a:rect l="l" t="t" r="r" b="b"/>
              <a:pathLst>
                <a:path w="1879600" h="7962900">
                  <a:moveTo>
                    <a:pt x="1879600" y="7962899"/>
                  </a:moveTo>
                  <a:lnTo>
                    <a:pt x="1879599" y="0"/>
                  </a:lnTo>
                  <a:lnTo>
                    <a:pt x="0" y="0"/>
                  </a:lnTo>
                  <a:lnTo>
                    <a:pt x="0" y="7962899"/>
                  </a:lnTo>
                  <a:lnTo>
                    <a:pt x="1879600" y="7962899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86510" y="3693447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4" h="1278254">
                  <a:moveTo>
                    <a:pt x="1278192" y="639097"/>
                  </a:moveTo>
                  <a:lnTo>
                    <a:pt x="1276439" y="591400"/>
                  </a:lnTo>
                  <a:lnTo>
                    <a:pt x="1271263" y="544655"/>
                  </a:lnTo>
                  <a:lnTo>
                    <a:pt x="1262786" y="498987"/>
                  </a:lnTo>
                  <a:lnTo>
                    <a:pt x="1251134" y="454517"/>
                  </a:lnTo>
                  <a:lnTo>
                    <a:pt x="1236428" y="411370"/>
                  </a:lnTo>
                  <a:lnTo>
                    <a:pt x="1218793" y="369669"/>
                  </a:lnTo>
                  <a:lnTo>
                    <a:pt x="1198353" y="329539"/>
                  </a:lnTo>
                  <a:lnTo>
                    <a:pt x="1175230" y="291102"/>
                  </a:lnTo>
                  <a:lnTo>
                    <a:pt x="1149549" y="254481"/>
                  </a:lnTo>
                  <a:lnTo>
                    <a:pt x="1121433" y="219802"/>
                  </a:lnTo>
                  <a:lnTo>
                    <a:pt x="1091006" y="187187"/>
                  </a:lnTo>
                  <a:lnTo>
                    <a:pt x="1058391" y="156759"/>
                  </a:lnTo>
                  <a:lnTo>
                    <a:pt x="1023711" y="128643"/>
                  </a:lnTo>
                  <a:lnTo>
                    <a:pt x="987091" y="102962"/>
                  </a:lnTo>
                  <a:lnTo>
                    <a:pt x="948654" y="79839"/>
                  </a:lnTo>
                  <a:lnTo>
                    <a:pt x="908523" y="59399"/>
                  </a:lnTo>
                  <a:lnTo>
                    <a:pt x="866823" y="41764"/>
                  </a:lnTo>
                  <a:lnTo>
                    <a:pt x="823676" y="27058"/>
                  </a:lnTo>
                  <a:lnTo>
                    <a:pt x="779206" y="15405"/>
                  </a:lnTo>
                  <a:lnTo>
                    <a:pt x="733538" y="6929"/>
                  </a:lnTo>
                  <a:lnTo>
                    <a:pt x="686793" y="1752"/>
                  </a:lnTo>
                  <a:lnTo>
                    <a:pt x="639097" y="0"/>
                  </a:lnTo>
                  <a:lnTo>
                    <a:pt x="591400" y="1752"/>
                  </a:lnTo>
                  <a:lnTo>
                    <a:pt x="544655" y="6929"/>
                  </a:lnTo>
                  <a:lnTo>
                    <a:pt x="498987" y="15405"/>
                  </a:lnTo>
                  <a:lnTo>
                    <a:pt x="454517" y="27058"/>
                  </a:lnTo>
                  <a:lnTo>
                    <a:pt x="411370" y="41764"/>
                  </a:lnTo>
                  <a:lnTo>
                    <a:pt x="369669" y="59399"/>
                  </a:lnTo>
                  <a:lnTo>
                    <a:pt x="329539" y="79839"/>
                  </a:lnTo>
                  <a:lnTo>
                    <a:pt x="291102" y="102962"/>
                  </a:lnTo>
                  <a:lnTo>
                    <a:pt x="254481" y="128643"/>
                  </a:lnTo>
                  <a:lnTo>
                    <a:pt x="219802" y="156759"/>
                  </a:lnTo>
                  <a:lnTo>
                    <a:pt x="187187" y="187187"/>
                  </a:lnTo>
                  <a:lnTo>
                    <a:pt x="156759" y="219802"/>
                  </a:lnTo>
                  <a:lnTo>
                    <a:pt x="128643" y="254481"/>
                  </a:lnTo>
                  <a:lnTo>
                    <a:pt x="102962" y="291102"/>
                  </a:lnTo>
                  <a:lnTo>
                    <a:pt x="79839" y="329539"/>
                  </a:lnTo>
                  <a:lnTo>
                    <a:pt x="59399" y="369669"/>
                  </a:lnTo>
                  <a:lnTo>
                    <a:pt x="41764" y="411370"/>
                  </a:lnTo>
                  <a:lnTo>
                    <a:pt x="27058" y="454517"/>
                  </a:lnTo>
                  <a:lnTo>
                    <a:pt x="15405" y="498987"/>
                  </a:lnTo>
                  <a:lnTo>
                    <a:pt x="6929" y="544655"/>
                  </a:lnTo>
                  <a:lnTo>
                    <a:pt x="1752" y="591400"/>
                  </a:lnTo>
                  <a:lnTo>
                    <a:pt x="0" y="639097"/>
                  </a:lnTo>
                  <a:lnTo>
                    <a:pt x="1752" y="686793"/>
                  </a:lnTo>
                  <a:lnTo>
                    <a:pt x="6929" y="733537"/>
                  </a:lnTo>
                  <a:lnTo>
                    <a:pt x="15405" y="779206"/>
                  </a:lnTo>
                  <a:lnTo>
                    <a:pt x="27058" y="823676"/>
                  </a:lnTo>
                  <a:lnTo>
                    <a:pt x="41764" y="866822"/>
                  </a:lnTo>
                  <a:lnTo>
                    <a:pt x="59399" y="908523"/>
                  </a:lnTo>
                  <a:lnTo>
                    <a:pt x="79839" y="948653"/>
                  </a:lnTo>
                  <a:lnTo>
                    <a:pt x="102962" y="987091"/>
                  </a:lnTo>
                  <a:lnTo>
                    <a:pt x="128643" y="1023711"/>
                  </a:lnTo>
                  <a:lnTo>
                    <a:pt x="156759" y="1058390"/>
                  </a:lnTo>
                  <a:lnTo>
                    <a:pt x="187187" y="1091005"/>
                  </a:lnTo>
                  <a:lnTo>
                    <a:pt x="219802" y="1121433"/>
                  </a:lnTo>
                  <a:lnTo>
                    <a:pt x="254481" y="1149549"/>
                  </a:lnTo>
                  <a:lnTo>
                    <a:pt x="291102" y="1175230"/>
                  </a:lnTo>
                  <a:lnTo>
                    <a:pt x="329539" y="1198352"/>
                  </a:lnTo>
                  <a:lnTo>
                    <a:pt x="369669" y="1218793"/>
                  </a:lnTo>
                  <a:lnTo>
                    <a:pt x="411370" y="1236428"/>
                  </a:lnTo>
                  <a:lnTo>
                    <a:pt x="454517" y="1251134"/>
                  </a:lnTo>
                  <a:lnTo>
                    <a:pt x="498987" y="1262786"/>
                  </a:lnTo>
                  <a:lnTo>
                    <a:pt x="544655" y="1271263"/>
                  </a:lnTo>
                  <a:lnTo>
                    <a:pt x="591400" y="1276439"/>
                  </a:lnTo>
                  <a:lnTo>
                    <a:pt x="639097" y="1278192"/>
                  </a:lnTo>
                  <a:lnTo>
                    <a:pt x="686793" y="1276439"/>
                  </a:lnTo>
                  <a:lnTo>
                    <a:pt x="733538" y="1271263"/>
                  </a:lnTo>
                  <a:lnTo>
                    <a:pt x="779206" y="1262786"/>
                  </a:lnTo>
                  <a:lnTo>
                    <a:pt x="823676" y="1251134"/>
                  </a:lnTo>
                  <a:lnTo>
                    <a:pt x="866823" y="1236428"/>
                  </a:lnTo>
                  <a:lnTo>
                    <a:pt x="908523" y="1218793"/>
                  </a:lnTo>
                  <a:lnTo>
                    <a:pt x="948654" y="1198352"/>
                  </a:lnTo>
                  <a:lnTo>
                    <a:pt x="987091" y="1175230"/>
                  </a:lnTo>
                  <a:lnTo>
                    <a:pt x="1023711" y="1149549"/>
                  </a:lnTo>
                  <a:lnTo>
                    <a:pt x="1058391" y="1121433"/>
                  </a:lnTo>
                  <a:lnTo>
                    <a:pt x="1091006" y="1091005"/>
                  </a:lnTo>
                  <a:lnTo>
                    <a:pt x="1121433" y="1058390"/>
                  </a:lnTo>
                  <a:lnTo>
                    <a:pt x="1149549" y="1023711"/>
                  </a:lnTo>
                  <a:lnTo>
                    <a:pt x="1175230" y="987091"/>
                  </a:lnTo>
                  <a:lnTo>
                    <a:pt x="1198353" y="948653"/>
                  </a:lnTo>
                  <a:lnTo>
                    <a:pt x="1218793" y="908523"/>
                  </a:lnTo>
                  <a:lnTo>
                    <a:pt x="1236428" y="866822"/>
                  </a:lnTo>
                  <a:lnTo>
                    <a:pt x="1251134" y="823676"/>
                  </a:lnTo>
                  <a:lnTo>
                    <a:pt x="1262786" y="779206"/>
                  </a:lnTo>
                  <a:lnTo>
                    <a:pt x="1271263" y="733537"/>
                  </a:lnTo>
                  <a:lnTo>
                    <a:pt x="1276439" y="686793"/>
                  </a:lnTo>
                  <a:lnTo>
                    <a:pt x="1278192" y="639097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540000" y="3470582"/>
            <a:ext cx="1879600" cy="796290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wrap="square" lIns="0" tIns="0" rIns="0" bIns="0" rtlCol="0" vert="vert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</a:pPr>
            <a:r>
              <a:rPr dirty="0" sz="2000" spc="-360">
                <a:solidFill>
                  <a:srgbClr val="FFFFFF"/>
                </a:solidFill>
                <a:latin typeface="Verdana"/>
                <a:cs typeface="Verdana"/>
              </a:rPr>
              <a:t>#1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399" y="279400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 h="0">
                <a:moveTo>
                  <a:pt x="5638800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75503" y="987117"/>
            <a:ext cx="4114165" cy="1130300"/>
          </a:xfrm>
          <a:prstGeom prst="rect">
            <a:avLst/>
          </a:prstGeom>
          <a:solidFill>
            <a:srgbClr val="F05A28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Master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299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9878" y="6086347"/>
            <a:ext cx="3412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samer.dev/adv-nodejs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830" y="2718308"/>
            <a:ext cx="6988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Node’s</a:t>
            </a:r>
            <a:r>
              <a:rPr dirty="0" spc="-225"/>
              <a:t> </a:t>
            </a:r>
            <a:r>
              <a:rPr dirty="0" spc="15"/>
              <a:t>Asynchronous</a:t>
            </a:r>
            <a:r>
              <a:rPr dirty="0" spc="-225"/>
              <a:t> </a:t>
            </a:r>
            <a:r>
              <a:rPr dirty="0" spc="-20"/>
              <a:t>Patterns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6023" y="2718308"/>
            <a:ext cx="4799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ECMAScript</a:t>
            </a:r>
            <a:r>
              <a:rPr dirty="0" spc="-254"/>
              <a:t> </a:t>
            </a:r>
            <a:r>
              <a:rPr dirty="0" spc="20"/>
              <a:t>Modules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5569" y="2718308"/>
            <a:ext cx="33610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Event</a:t>
            </a:r>
            <a:r>
              <a:rPr dirty="0" spc="-240"/>
              <a:t> </a:t>
            </a:r>
            <a:r>
              <a:rPr dirty="0" spc="-25"/>
              <a:t>Emitters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014730" marR="1006475" indent="640080">
              <a:lnSpc>
                <a:spcPct val="163300"/>
              </a:lnSpc>
              <a:spcBef>
                <a:spcPts val="5"/>
              </a:spcBef>
            </a:pP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Concurrency </a:t>
            </a:r>
            <a:r>
              <a:rPr dirty="0" sz="2400" spc="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Verdana"/>
                <a:cs typeface="Verdana"/>
              </a:rPr>
              <a:t>(Without</a:t>
            </a:r>
            <a:r>
              <a:rPr dirty="0" sz="2400" spc="-2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Verdana"/>
                <a:cs typeface="Verdana"/>
              </a:rPr>
              <a:t>THREADS!)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96035" marR="1287780" indent="690880">
              <a:lnSpc>
                <a:spcPct val="163300"/>
              </a:lnSpc>
              <a:spcBef>
                <a:spcPts val="5"/>
              </a:spcBef>
            </a:pPr>
            <a:r>
              <a:rPr dirty="0" sz="2400" spc="35">
                <a:solidFill>
                  <a:srgbClr val="404040"/>
                </a:solidFill>
                <a:latin typeface="Verdana"/>
                <a:cs typeface="Verdana"/>
              </a:rPr>
              <a:t>Modules </a:t>
            </a:r>
            <a:r>
              <a:rPr dirty="0" sz="2400" spc="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404040"/>
                </a:solidFill>
                <a:latin typeface="Verdana"/>
                <a:cs typeface="Verdana"/>
              </a:rPr>
              <a:t>(exports/require)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37107"/>
            <a:ext cx="2230120" cy="9886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solidFill>
                  <a:srgbClr val="F05A28"/>
                </a:solidFill>
              </a:rPr>
              <a:t>Node</a:t>
            </a:r>
            <a:r>
              <a:rPr dirty="0" sz="2400" spc="-204">
                <a:solidFill>
                  <a:srgbClr val="F05A28"/>
                </a:solidFill>
              </a:rPr>
              <a:t> </a:t>
            </a:r>
            <a:r>
              <a:rPr dirty="0" sz="2400" spc="35">
                <a:solidFill>
                  <a:srgbClr val="F05A28"/>
                </a:solidFill>
              </a:rPr>
              <a:t>Modules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2400" spc="-5">
                <a:solidFill>
                  <a:srgbClr val="F05A28"/>
                </a:solidFill>
              </a:rPr>
              <a:t>Types</a:t>
            </a:r>
            <a:r>
              <a:rPr dirty="0" sz="2400" spc="-145">
                <a:solidFill>
                  <a:srgbClr val="F05A28"/>
                </a:solidFill>
              </a:rPr>
              <a:t> </a:t>
            </a:r>
            <a:r>
              <a:rPr dirty="0" sz="2400" spc="85">
                <a:solidFill>
                  <a:srgbClr val="F05A28"/>
                </a:solidFill>
              </a:rPr>
              <a:t>of</a:t>
            </a:r>
            <a:r>
              <a:rPr dirty="0" sz="2400" spc="-150">
                <a:solidFill>
                  <a:srgbClr val="F05A28"/>
                </a:solidFill>
              </a:rPr>
              <a:t> </a:t>
            </a:r>
            <a:r>
              <a:rPr dirty="0" sz="2400" spc="25">
                <a:solidFill>
                  <a:srgbClr val="F05A28"/>
                </a:solidFill>
              </a:rPr>
              <a:t>APIs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931923"/>
            <a:ext cx="3570604" cy="336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14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05A28"/>
                </a:solidFill>
                <a:latin typeface="Verdana"/>
                <a:cs typeface="Verdana"/>
              </a:rPr>
              <a:t>“global”</a:t>
            </a:r>
            <a:r>
              <a:rPr dirty="0" sz="2400" spc="-15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05A28"/>
                </a:solidFill>
                <a:latin typeface="Verdana"/>
                <a:cs typeface="Verdana"/>
              </a:rPr>
              <a:t>Object</a:t>
            </a:r>
            <a:endParaRPr sz="2400">
              <a:latin typeface="Verdana"/>
              <a:cs typeface="Verdana"/>
            </a:endParaRPr>
          </a:p>
          <a:p>
            <a:pPr marL="12700" marR="831215">
              <a:lnSpc>
                <a:spcPts val="4680"/>
              </a:lnSpc>
              <a:spcBef>
                <a:spcPts val="384"/>
              </a:spcBef>
            </a:pP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15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“Event</a:t>
            </a:r>
            <a:r>
              <a:rPr dirty="0" sz="2400" spc="-14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F05A28"/>
                </a:solidFill>
                <a:latin typeface="Verdana"/>
                <a:cs typeface="Verdana"/>
              </a:rPr>
              <a:t>Loop” </a:t>
            </a:r>
            <a:r>
              <a:rPr dirty="0" sz="2400" spc="-8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Error</a:t>
            </a:r>
            <a:r>
              <a:rPr dirty="0" sz="2400" spc="-14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handling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Clusters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3300"/>
              </a:lnSpc>
            </a:pP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Asynchronous</a:t>
            </a:r>
            <a:r>
              <a:rPr dirty="0" sz="2400" spc="-15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patterns </a:t>
            </a:r>
            <a:r>
              <a:rPr dirty="0" sz="2400" spc="-82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05A28"/>
                </a:solidFill>
                <a:latin typeface="Verdana"/>
                <a:cs typeface="Verdana"/>
              </a:rPr>
              <a:t>EventEmitter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r>
              <a:rPr dirty="0" sz="36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1179" y="3116790"/>
            <a:ext cx="425577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14">
                <a:solidFill>
                  <a:srgbClr val="F05A28"/>
                </a:solidFill>
                <a:latin typeface="Verdana"/>
                <a:cs typeface="Verdana"/>
              </a:rPr>
              <a:t>Working</a:t>
            </a:r>
            <a:r>
              <a:rPr dirty="0" sz="2350" spc="-4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dirty="0" sz="2350" spc="-4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16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dirty="0" sz="2350" spc="-4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F05A28"/>
                </a:solidFill>
                <a:latin typeface="Verdana"/>
                <a:cs typeface="Verdana"/>
              </a:rPr>
              <a:t>Servers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219" y="1922779"/>
            <a:ext cx="18700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dirty="0" sz="36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0449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Defining</a:t>
            </a:r>
            <a:r>
              <a:rPr dirty="0" spc="-200"/>
              <a:t> </a:t>
            </a:r>
            <a:r>
              <a:rPr dirty="0" spc="-5"/>
              <a:t>and</a:t>
            </a:r>
            <a:r>
              <a:rPr dirty="0" spc="-200"/>
              <a:t> </a:t>
            </a:r>
            <a:r>
              <a:rPr dirty="0" spc="5"/>
              <a:t>Using</a:t>
            </a:r>
            <a:r>
              <a:rPr dirty="0" spc="-200"/>
              <a:t> </a:t>
            </a:r>
            <a:r>
              <a:rPr dirty="0" spc="105"/>
              <a:t>Node</a:t>
            </a:r>
            <a:r>
              <a:rPr dirty="0" spc="-200"/>
              <a:t> </a:t>
            </a:r>
            <a:r>
              <a:rPr dirty="0" spc="20"/>
              <a:t>Modules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3584" y="2965196"/>
            <a:ext cx="74777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5">
                <a:solidFill>
                  <a:srgbClr val="FFFFFF"/>
                </a:solidFill>
              </a:rPr>
              <a:t>W</a:t>
            </a:r>
            <a:r>
              <a:rPr dirty="0" sz="4800" spc="55">
                <a:solidFill>
                  <a:srgbClr val="FFFFFF"/>
                </a:solidFill>
              </a:rPr>
              <a:t>h</a:t>
            </a:r>
            <a:r>
              <a:rPr dirty="0" sz="4800" spc="-275">
                <a:solidFill>
                  <a:srgbClr val="FFFFFF"/>
                </a:solidFill>
              </a:rPr>
              <a:t>a</a:t>
            </a:r>
            <a:r>
              <a:rPr dirty="0" sz="4800" spc="25">
                <a:solidFill>
                  <a:srgbClr val="FFFFFF"/>
                </a:solidFill>
              </a:rPr>
              <a:t>t</a:t>
            </a:r>
            <a:r>
              <a:rPr dirty="0" sz="4800" spc="-475">
                <a:solidFill>
                  <a:srgbClr val="FFFFFF"/>
                </a:solidFill>
              </a:rPr>
              <a:t> </a:t>
            </a:r>
            <a:r>
              <a:rPr dirty="0" sz="4800" spc="-320">
                <a:solidFill>
                  <a:srgbClr val="FFFFFF"/>
                </a:solidFill>
              </a:rPr>
              <a:t>e</a:t>
            </a:r>
            <a:r>
              <a:rPr dirty="0" sz="4800" spc="-290">
                <a:solidFill>
                  <a:srgbClr val="FFFFFF"/>
                </a:solidFill>
              </a:rPr>
              <a:t>x</a:t>
            </a:r>
            <a:r>
              <a:rPr dirty="0" sz="4800" spc="-250">
                <a:solidFill>
                  <a:srgbClr val="FFFFFF"/>
                </a:solidFill>
              </a:rPr>
              <a:t>a</a:t>
            </a:r>
            <a:r>
              <a:rPr dirty="0" sz="4800" spc="125">
                <a:solidFill>
                  <a:srgbClr val="FFFFFF"/>
                </a:solidFill>
              </a:rPr>
              <a:t>c</a:t>
            </a:r>
            <a:r>
              <a:rPr dirty="0" sz="4800" spc="-85">
                <a:solidFill>
                  <a:srgbClr val="FFFFFF"/>
                </a:solidFill>
              </a:rPr>
              <a:t>t</a:t>
            </a:r>
            <a:r>
              <a:rPr dirty="0" sz="4800" spc="-235">
                <a:solidFill>
                  <a:srgbClr val="FFFFFF"/>
                </a:solidFill>
              </a:rPr>
              <a:t>l</a:t>
            </a:r>
            <a:r>
              <a:rPr dirty="0" sz="4800" spc="-20">
                <a:solidFill>
                  <a:srgbClr val="FFFFFF"/>
                </a:solidFill>
              </a:rPr>
              <a:t>y</a:t>
            </a:r>
            <a:r>
              <a:rPr dirty="0" sz="4800" spc="-475">
                <a:solidFill>
                  <a:srgbClr val="FFFFFF"/>
                </a:solidFill>
              </a:rPr>
              <a:t> </a:t>
            </a:r>
            <a:r>
              <a:rPr dirty="0" sz="4800" spc="-235">
                <a:solidFill>
                  <a:srgbClr val="FFFFFF"/>
                </a:solidFill>
              </a:rPr>
              <a:t>i</a:t>
            </a:r>
            <a:r>
              <a:rPr dirty="0" sz="4800" spc="-120">
                <a:solidFill>
                  <a:srgbClr val="FFFFFF"/>
                </a:solidFill>
              </a:rPr>
              <a:t>s</a:t>
            </a:r>
            <a:r>
              <a:rPr dirty="0" sz="4800" spc="-475">
                <a:solidFill>
                  <a:srgbClr val="FFFFFF"/>
                </a:solidFill>
              </a:rPr>
              <a:t> </a:t>
            </a:r>
            <a:r>
              <a:rPr dirty="0" sz="4800" spc="-130">
                <a:solidFill>
                  <a:srgbClr val="FFFFFF"/>
                </a:solidFill>
              </a:rPr>
              <a:t>a</a:t>
            </a:r>
            <a:r>
              <a:rPr dirty="0" sz="4800" spc="-484">
                <a:solidFill>
                  <a:srgbClr val="FFFFFF"/>
                </a:solidFill>
              </a:rPr>
              <a:t> </a:t>
            </a:r>
            <a:r>
              <a:rPr dirty="0" sz="4800" spc="5">
                <a:solidFill>
                  <a:srgbClr val="FFFFFF"/>
                </a:solidFill>
              </a:rPr>
              <a:t>M</a:t>
            </a:r>
            <a:r>
              <a:rPr dirty="0" sz="4800" spc="45">
                <a:solidFill>
                  <a:srgbClr val="FFFFFF"/>
                </a:solidFill>
              </a:rPr>
              <a:t>o</a:t>
            </a:r>
            <a:r>
              <a:rPr dirty="0" sz="4800" spc="55">
                <a:solidFill>
                  <a:srgbClr val="FFFFFF"/>
                </a:solidFill>
              </a:rPr>
              <a:t>d</a:t>
            </a:r>
            <a:r>
              <a:rPr dirty="0" sz="4800" spc="-220">
                <a:solidFill>
                  <a:srgbClr val="FFFFFF"/>
                </a:solidFill>
              </a:rPr>
              <a:t>u</a:t>
            </a:r>
            <a:r>
              <a:rPr dirty="0" sz="4800" spc="-235">
                <a:solidFill>
                  <a:srgbClr val="FFFFFF"/>
                </a:solidFill>
              </a:rPr>
              <a:t>l</a:t>
            </a:r>
            <a:r>
              <a:rPr dirty="0" sz="4800" spc="-370">
                <a:solidFill>
                  <a:srgbClr val="FFFFFF"/>
                </a:solidFill>
              </a:rPr>
              <a:t>e</a:t>
            </a:r>
            <a:r>
              <a:rPr dirty="0" sz="4800" spc="-55">
                <a:solidFill>
                  <a:srgbClr val="FFFFFF"/>
                </a:solidFill>
              </a:rPr>
              <a:t>?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836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9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8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dirty="0" sz="2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Verdana"/>
                <a:cs typeface="Verdana"/>
              </a:rPr>
              <a:t>(or</a:t>
            </a:r>
            <a:r>
              <a:rPr dirty="0" sz="2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8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404040"/>
                </a:solidFill>
                <a:latin typeface="Verdana"/>
                <a:cs typeface="Verdana"/>
              </a:rPr>
              <a:t>folder)</a:t>
            </a:r>
            <a:r>
              <a:rPr dirty="0" sz="28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2800" spc="-1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dirty="0" sz="2800" spc="-1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5606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0">
                <a:solidFill>
                  <a:srgbClr val="9BC850"/>
                </a:solidFill>
                <a:latin typeface="Verdana"/>
                <a:cs typeface="Verdana"/>
              </a:rPr>
              <a:t>M</a:t>
            </a:r>
            <a:r>
              <a:rPr dirty="0" sz="4800">
                <a:solidFill>
                  <a:srgbClr val="9BC850"/>
                </a:solidFill>
                <a:latin typeface="Verdana"/>
                <a:cs typeface="Verdana"/>
              </a:rPr>
              <a:t>o</a:t>
            </a:r>
            <a:r>
              <a:rPr dirty="0" sz="4800" spc="-140">
                <a:solidFill>
                  <a:srgbClr val="9BC850"/>
                </a:solidFill>
                <a:latin typeface="Verdana"/>
                <a:cs typeface="Verdana"/>
              </a:rPr>
              <a:t>du</a:t>
            </a:r>
            <a:r>
              <a:rPr dirty="0" sz="4800" spc="-120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dirty="0" sz="4800" spc="-6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dirty="0" sz="4800" spc="-48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dirty="0" sz="4800" spc="-235">
                <a:solidFill>
                  <a:srgbClr val="9BC850"/>
                </a:solidFill>
                <a:latin typeface="Verdana"/>
                <a:cs typeface="Verdana"/>
              </a:rPr>
              <a:t>(</a:t>
            </a:r>
            <a:r>
              <a:rPr dirty="0" sz="4800" spc="-440">
                <a:solidFill>
                  <a:srgbClr val="9BC850"/>
                </a:solidFill>
                <a:latin typeface="Verdana"/>
                <a:cs typeface="Verdana"/>
              </a:rPr>
              <a:t>I</a:t>
            </a:r>
            <a:r>
              <a:rPr dirty="0" sz="4800" spc="-484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dirty="0" sz="4800" spc="-48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dirty="0" sz="4800" spc="75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dirty="0" sz="4800" spc="45">
                <a:solidFill>
                  <a:srgbClr val="9BC850"/>
                </a:solidFill>
                <a:latin typeface="Verdana"/>
                <a:cs typeface="Verdana"/>
              </a:rPr>
              <a:t>o</a:t>
            </a:r>
            <a:r>
              <a:rPr dirty="0" sz="4800" spc="-60">
                <a:solidFill>
                  <a:srgbClr val="9BC850"/>
                </a:solidFill>
                <a:latin typeface="Verdana"/>
                <a:cs typeface="Verdana"/>
              </a:rPr>
              <a:t>d</a:t>
            </a:r>
            <a:r>
              <a:rPr dirty="0" sz="4800" spc="-11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dirty="0" sz="4800" spc="-685">
                <a:solidFill>
                  <a:srgbClr val="9BC850"/>
                </a:solidFill>
                <a:latin typeface="Verdana"/>
                <a:cs typeface="Verdana"/>
              </a:rPr>
              <a:t>.</a:t>
            </a:r>
            <a:r>
              <a:rPr dirty="0" sz="4800" spc="-645">
                <a:solidFill>
                  <a:srgbClr val="9BC850"/>
                </a:solidFill>
                <a:latin typeface="Verdana"/>
                <a:cs typeface="Verdana"/>
              </a:rPr>
              <a:t>j</a:t>
            </a:r>
            <a:r>
              <a:rPr dirty="0" sz="4800" spc="-330">
                <a:solidFill>
                  <a:srgbClr val="9BC850"/>
                </a:solidFill>
                <a:latin typeface="Verdana"/>
                <a:cs typeface="Verdana"/>
              </a:rPr>
              <a:t>s</a:t>
            </a:r>
            <a:r>
              <a:rPr dirty="0" sz="4800" spc="-120">
                <a:solidFill>
                  <a:srgbClr val="9BC850"/>
                </a:solidFill>
                <a:latin typeface="Verdana"/>
                <a:cs typeface="Verdana"/>
              </a:rPr>
              <a:t>)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7151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Node’s</a:t>
            </a:r>
            <a:r>
              <a:rPr dirty="0" spc="-210"/>
              <a:t> </a:t>
            </a:r>
            <a:r>
              <a:rPr dirty="0" spc="20"/>
              <a:t>Global</a:t>
            </a:r>
            <a:r>
              <a:rPr dirty="0" spc="-204"/>
              <a:t> </a:t>
            </a:r>
            <a:r>
              <a:rPr dirty="0" spc="40"/>
              <a:t>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2114" y="2965196"/>
            <a:ext cx="45840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85">
                <a:solidFill>
                  <a:srgbClr val="FFFFFF"/>
                </a:solidFill>
              </a:rPr>
              <a:t>T</a:t>
            </a:r>
            <a:r>
              <a:rPr dirty="0" sz="4800" spc="-90">
                <a:solidFill>
                  <a:srgbClr val="FFFFFF"/>
                </a:solidFill>
              </a:rPr>
              <a:t>h</a:t>
            </a:r>
            <a:r>
              <a:rPr dirty="0" sz="4800" spc="-60">
                <a:solidFill>
                  <a:srgbClr val="FFFFFF"/>
                </a:solidFill>
              </a:rPr>
              <a:t>e</a:t>
            </a:r>
            <a:r>
              <a:rPr dirty="0" sz="4800" spc="-480">
                <a:solidFill>
                  <a:srgbClr val="FFFFFF"/>
                </a:solidFill>
              </a:rPr>
              <a:t> </a:t>
            </a:r>
            <a:r>
              <a:rPr dirty="0" sz="4800" spc="15">
                <a:solidFill>
                  <a:srgbClr val="FFFFFF"/>
                </a:solidFill>
              </a:rPr>
              <a:t>E</a:t>
            </a:r>
            <a:r>
              <a:rPr dirty="0" sz="4800" spc="-315">
                <a:solidFill>
                  <a:srgbClr val="FFFFFF"/>
                </a:solidFill>
              </a:rPr>
              <a:t>v</a:t>
            </a:r>
            <a:r>
              <a:rPr dirty="0" sz="4800" spc="-175">
                <a:solidFill>
                  <a:srgbClr val="FFFFFF"/>
                </a:solidFill>
              </a:rPr>
              <a:t>e</a:t>
            </a:r>
            <a:r>
              <a:rPr dirty="0" sz="4800" spc="-215">
                <a:solidFill>
                  <a:srgbClr val="FFFFFF"/>
                </a:solidFill>
              </a:rPr>
              <a:t>n</a:t>
            </a:r>
            <a:r>
              <a:rPr dirty="0" sz="4800" spc="25">
                <a:solidFill>
                  <a:srgbClr val="FFFFFF"/>
                </a:solidFill>
              </a:rPr>
              <a:t>t</a:t>
            </a:r>
            <a:r>
              <a:rPr dirty="0" sz="4800" spc="-470">
                <a:solidFill>
                  <a:srgbClr val="FFFFFF"/>
                </a:solidFill>
              </a:rPr>
              <a:t> </a:t>
            </a:r>
            <a:r>
              <a:rPr dirty="0" sz="4800" spc="135">
                <a:solidFill>
                  <a:srgbClr val="FFFFFF"/>
                </a:solidFill>
              </a:rPr>
              <a:t>L</a:t>
            </a:r>
            <a:r>
              <a:rPr dirty="0" sz="4800" spc="45">
                <a:solidFill>
                  <a:srgbClr val="FFFFFF"/>
                </a:solidFill>
              </a:rPr>
              <a:t>oo</a:t>
            </a:r>
            <a:r>
              <a:rPr dirty="0" sz="4800" spc="175">
                <a:solidFill>
                  <a:srgbClr val="FFFFFF"/>
                </a:solidFill>
              </a:rPr>
              <a:t>p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80880" cy="1303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z="2800" spc="5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dirty="0" sz="28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8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dirty="0" sz="28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Verdana"/>
                <a:cs typeface="Verdana"/>
              </a:rPr>
              <a:t>uses</a:t>
            </a:r>
            <a:r>
              <a:rPr dirty="0" sz="28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8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Verdana"/>
                <a:cs typeface="Verdana"/>
              </a:rPr>
              <a:t>process</a:t>
            </a:r>
            <a:r>
              <a:rPr dirty="0" sz="28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Verdana"/>
                <a:cs typeface="Verdana"/>
              </a:rPr>
              <a:t>asynchronous</a:t>
            </a:r>
            <a:r>
              <a:rPr dirty="0" sz="2800" spc="-1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Verdana"/>
                <a:cs typeface="Verdana"/>
              </a:rPr>
              <a:t>actions</a:t>
            </a:r>
            <a:r>
              <a:rPr dirty="0" sz="2800" spc="-1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800" spc="-96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Verdana"/>
                <a:cs typeface="Verdana"/>
              </a:rPr>
              <a:t>interface </a:t>
            </a:r>
            <a:r>
              <a:rPr dirty="0" sz="2800" spc="-30">
                <a:solidFill>
                  <a:srgbClr val="404040"/>
                </a:solidFill>
                <a:latin typeface="Verdana"/>
                <a:cs typeface="Verdana"/>
              </a:rPr>
              <a:t>them </a:t>
            </a:r>
            <a:r>
              <a:rPr dirty="0" sz="2800" spc="2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2800" spc="-1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dirty="0" sz="2800" spc="25">
                <a:solidFill>
                  <a:srgbClr val="404040"/>
                </a:solidFill>
                <a:latin typeface="Verdana"/>
                <a:cs typeface="Verdana"/>
              </a:rPr>
              <a:t>so </a:t>
            </a:r>
            <a:r>
              <a:rPr dirty="0" sz="2800" spc="-2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dirty="0" sz="2800" spc="-10">
                <a:solidFill>
                  <a:srgbClr val="404040"/>
                </a:solidFill>
                <a:latin typeface="Verdana"/>
                <a:cs typeface="Verdana"/>
              </a:rPr>
              <a:t>you </a:t>
            </a:r>
            <a:r>
              <a:rPr dirty="0" sz="2800" spc="25">
                <a:solidFill>
                  <a:srgbClr val="404040"/>
                </a:solidFill>
                <a:latin typeface="Verdana"/>
                <a:cs typeface="Verdana"/>
              </a:rPr>
              <a:t>don’t </a:t>
            </a:r>
            <a:r>
              <a:rPr dirty="0" sz="2800" spc="-75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dirty="0" sz="2800" spc="4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800">
                <a:solidFill>
                  <a:srgbClr val="404040"/>
                </a:solidFill>
                <a:latin typeface="Verdana"/>
                <a:cs typeface="Verdana"/>
              </a:rPr>
              <a:t>deal </a:t>
            </a:r>
            <a:r>
              <a:rPr dirty="0" sz="2800" spc="-96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2800" spc="-1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Verdana"/>
                <a:cs typeface="Verdana"/>
              </a:rPr>
              <a:t>threads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45840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85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dirty="0" sz="4800" spc="-90">
                <a:solidFill>
                  <a:srgbClr val="9BC850"/>
                </a:solidFill>
                <a:latin typeface="Verdana"/>
                <a:cs typeface="Verdana"/>
              </a:rPr>
              <a:t>h</a:t>
            </a:r>
            <a:r>
              <a:rPr dirty="0" sz="4800" spc="-6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dirty="0" sz="4800" spc="-48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dirty="0" sz="4800" spc="15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dirty="0" sz="4800" spc="-315">
                <a:solidFill>
                  <a:srgbClr val="9BC850"/>
                </a:solidFill>
                <a:latin typeface="Verdana"/>
                <a:cs typeface="Verdana"/>
              </a:rPr>
              <a:t>v</a:t>
            </a:r>
            <a:r>
              <a:rPr dirty="0" sz="4800" spc="-175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dirty="0" sz="4800" spc="-215">
                <a:solidFill>
                  <a:srgbClr val="9BC850"/>
                </a:solidFill>
                <a:latin typeface="Verdana"/>
                <a:cs typeface="Verdana"/>
              </a:rPr>
              <a:t>n</a:t>
            </a:r>
            <a:r>
              <a:rPr dirty="0" sz="4800" spc="25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dirty="0" sz="4800" spc="-47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dirty="0" sz="4800" spc="135">
                <a:solidFill>
                  <a:srgbClr val="9BC850"/>
                </a:solidFill>
                <a:latin typeface="Verdana"/>
                <a:cs typeface="Verdana"/>
              </a:rPr>
              <a:t>L</a:t>
            </a:r>
            <a:r>
              <a:rPr dirty="0" sz="4800" spc="45">
                <a:solidFill>
                  <a:srgbClr val="9BC850"/>
                </a:solidFill>
                <a:latin typeface="Verdana"/>
                <a:cs typeface="Verdana"/>
              </a:rPr>
              <a:t>oo</a:t>
            </a:r>
            <a:r>
              <a:rPr dirty="0" sz="4800" spc="175">
                <a:solidFill>
                  <a:srgbClr val="9BC850"/>
                </a:solidFill>
                <a:latin typeface="Verdana"/>
                <a:cs typeface="Verdana"/>
              </a:rPr>
              <a:t>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7534" y="2718308"/>
            <a:ext cx="4647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Er</a:t>
            </a:r>
            <a:r>
              <a:rPr dirty="0" spc="-160"/>
              <a:t>r</a:t>
            </a:r>
            <a:r>
              <a:rPr dirty="0" spc="30"/>
              <a:t>or</a:t>
            </a:r>
            <a:r>
              <a:rPr dirty="0" spc="-85"/>
              <a:t>s</a:t>
            </a:r>
            <a:r>
              <a:rPr dirty="0" spc="-200"/>
              <a:t> </a:t>
            </a:r>
            <a:r>
              <a:rPr dirty="0" spc="-95"/>
              <a:t>v</a:t>
            </a:r>
            <a:r>
              <a:rPr dirty="0" spc="-85"/>
              <a:t>s</a:t>
            </a:r>
            <a:r>
              <a:rPr dirty="0" spc="-200"/>
              <a:t> </a:t>
            </a:r>
            <a:r>
              <a:rPr dirty="0" spc="135"/>
              <a:t>E</a:t>
            </a:r>
            <a:r>
              <a:rPr dirty="0" spc="-195"/>
              <a:t>x</a:t>
            </a:r>
            <a:r>
              <a:rPr dirty="0" spc="114"/>
              <a:t>c</a:t>
            </a:r>
            <a:r>
              <a:rPr dirty="0" spc="-25"/>
              <a:t>e</a:t>
            </a:r>
            <a:r>
              <a:rPr dirty="0" spc="140"/>
              <a:t>p</a:t>
            </a:r>
            <a:r>
              <a:rPr dirty="0" spc="30"/>
              <a:t>t</a:t>
            </a:r>
            <a:r>
              <a:rPr dirty="0" spc="-45"/>
              <a:t>i</a:t>
            </a:r>
            <a:r>
              <a:rPr dirty="0" spc="35"/>
              <a:t>o</a:t>
            </a:r>
            <a:r>
              <a:rPr dirty="0" spc="30"/>
              <a:t>n</a:t>
            </a:r>
            <a:r>
              <a:rPr dirty="0" spc="-85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2024-12-13T23:23:37Z</dcterms:created>
  <dcterms:modified xsi:type="dcterms:W3CDTF">2024-12-13T23:23:37Z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2024-12-13T00:00:00Z</vt:filetime>
  </property>
</Properties>
</file>