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83219" y="1922779"/>
            <a:ext cx="9425561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31666" y="1630171"/>
            <a:ext cx="3328667" cy="1583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825375" y="4894579"/>
            <a:ext cx="3947160" cy="1037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25"/>
              </a:lnSpc>
              <a:spcBef>
                <a:spcPts val="100"/>
              </a:spcBef>
            </a:pPr>
            <a:r>
              <a:rPr dirty="0" sz="2400" spc="-45">
                <a:solidFill>
                  <a:srgbClr val="F05A28"/>
                </a:solidFill>
                <a:latin typeface="Verdana"/>
                <a:cs typeface="Verdana"/>
              </a:rPr>
              <a:t>Samer</a:t>
            </a:r>
            <a:r>
              <a:rPr dirty="0" sz="2400" spc="-17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-5">
                <a:solidFill>
                  <a:srgbClr val="F05A28"/>
                </a:solidFill>
                <a:latin typeface="Verdana"/>
                <a:cs typeface="Verdana"/>
              </a:rPr>
              <a:t>Buna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ts val="1864"/>
              </a:lnSpc>
            </a:pPr>
            <a:r>
              <a:rPr dirty="0" sz="1600" spc="15">
                <a:solidFill>
                  <a:srgbClr val="393939"/>
                </a:solidFill>
                <a:latin typeface="Verdana"/>
                <a:cs typeface="Verdana"/>
              </a:rPr>
              <a:t>SO</a:t>
            </a:r>
            <a:r>
              <a:rPr dirty="0" sz="1600" spc="90">
                <a:solidFill>
                  <a:srgbClr val="393939"/>
                </a:solidFill>
                <a:latin typeface="Verdana"/>
                <a:cs typeface="Verdana"/>
              </a:rPr>
              <a:t>FT</a:t>
            </a:r>
            <a:r>
              <a:rPr dirty="0" sz="1600" spc="45">
                <a:solidFill>
                  <a:srgbClr val="393939"/>
                </a:solidFill>
                <a:latin typeface="Verdana"/>
                <a:cs typeface="Verdana"/>
              </a:rPr>
              <a:t>W</a:t>
            </a:r>
            <a:r>
              <a:rPr dirty="0" sz="1600" spc="165">
                <a:solidFill>
                  <a:srgbClr val="393939"/>
                </a:solidFill>
                <a:latin typeface="Verdana"/>
                <a:cs typeface="Verdana"/>
              </a:rPr>
              <a:t>A</a:t>
            </a:r>
            <a:r>
              <a:rPr dirty="0" sz="1600" spc="45">
                <a:solidFill>
                  <a:srgbClr val="393939"/>
                </a:solidFill>
                <a:latin typeface="Verdana"/>
                <a:cs typeface="Verdana"/>
              </a:rPr>
              <a:t>R</a:t>
            </a:r>
            <a:r>
              <a:rPr dirty="0" sz="1600" spc="60">
                <a:solidFill>
                  <a:srgbClr val="393939"/>
                </a:solidFill>
                <a:latin typeface="Verdana"/>
                <a:cs typeface="Verdana"/>
              </a:rPr>
              <a:t>E</a:t>
            </a:r>
            <a:r>
              <a:rPr dirty="0" sz="1600" spc="-90">
                <a:solidFill>
                  <a:srgbClr val="393939"/>
                </a:solidFill>
                <a:latin typeface="Verdana"/>
                <a:cs typeface="Verdana"/>
              </a:rPr>
              <a:t> </a:t>
            </a:r>
            <a:r>
              <a:rPr dirty="0" sz="1600" spc="165">
                <a:solidFill>
                  <a:srgbClr val="393939"/>
                </a:solidFill>
                <a:latin typeface="Verdana"/>
                <a:cs typeface="Verdana"/>
              </a:rPr>
              <a:t>A</a:t>
            </a:r>
            <a:r>
              <a:rPr dirty="0" sz="1600" spc="45">
                <a:solidFill>
                  <a:srgbClr val="393939"/>
                </a:solidFill>
                <a:latin typeface="Verdana"/>
                <a:cs typeface="Verdana"/>
              </a:rPr>
              <a:t>R</a:t>
            </a:r>
            <a:r>
              <a:rPr dirty="0" sz="1600" spc="50">
                <a:solidFill>
                  <a:srgbClr val="393939"/>
                </a:solidFill>
                <a:latin typeface="Verdana"/>
                <a:cs typeface="Verdana"/>
              </a:rPr>
              <a:t>C</a:t>
            </a:r>
            <a:r>
              <a:rPr dirty="0" sz="1600" spc="5">
                <a:solidFill>
                  <a:srgbClr val="393939"/>
                </a:solidFill>
                <a:latin typeface="Verdana"/>
                <a:cs typeface="Verdana"/>
              </a:rPr>
              <a:t>H</a:t>
            </a:r>
            <a:r>
              <a:rPr dirty="0" sz="1600" spc="-215">
                <a:solidFill>
                  <a:srgbClr val="393939"/>
                </a:solidFill>
                <a:latin typeface="Verdana"/>
                <a:cs typeface="Verdana"/>
              </a:rPr>
              <a:t>I</a:t>
            </a:r>
            <a:r>
              <a:rPr dirty="0" sz="1600" spc="55">
                <a:solidFill>
                  <a:srgbClr val="393939"/>
                </a:solidFill>
                <a:latin typeface="Verdana"/>
                <a:cs typeface="Verdana"/>
              </a:rPr>
              <a:t>TE</a:t>
            </a:r>
            <a:r>
              <a:rPr dirty="0" sz="1600" spc="50">
                <a:solidFill>
                  <a:srgbClr val="393939"/>
                </a:solidFill>
                <a:latin typeface="Verdana"/>
                <a:cs typeface="Verdana"/>
              </a:rPr>
              <a:t>C</a:t>
            </a:r>
            <a:r>
              <a:rPr dirty="0" sz="1600" spc="50">
                <a:solidFill>
                  <a:srgbClr val="393939"/>
                </a:solidFill>
                <a:latin typeface="Verdana"/>
                <a:cs typeface="Verdana"/>
              </a:rPr>
              <a:t>T</a:t>
            </a:r>
            <a:r>
              <a:rPr dirty="0" sz="1600" spc="-90">
                <a:solidFill>
                  <a:srgbClr val="393939"/>
                </a:solidFill>
                <a:latin typeface="Verdana"/>
                <a:cs typeface="Verdana"/>
              </a:rPr>
              <a:t> </a:t>
            </a:r>
            <a:r>
              <a:rPr dirty="0" sz="1600" spc="-175">
                <a:solidFill>
                  <a:srgbClr val="393939"/>
                </a:solidFill>
                <a:latin typeface="Verdana"/>
                <a:cs typeface="Verdana"/>
              </a:rPr>
              <a:t>–</a:t>
            </a:r>
            <a:r>
              <a:rPr dirty="0" sz="1600" spc="-85">
                <a:solidFill>
                  <a:srgbClr val="393939"/>
                </a:solidFill>
                <a:latin typeface="Verdana"/>
                <a:cs typeface="Verdana"/>
              </a:rPr>
              <a:t> </a:t>
            </a:r>
            <a:r>
              <a:rPr dirty="0" sz="1600" spc="15">
                <a:solidFill>
                  <a:srgbClr val="393939"/>
                </a:solidFill>
                <a:latin typeface="Verdana"/>
                <a:cs typeface="Verdana"/>
              </a:rPr>
              <a:t>A</a:t>
            </a:r>
            <a:r>
              <a:rPr dirty="0" sz="1600" spc="90">
                <a:solidFill>
                  <a:srgbClr val="393939"/>
                </a:solidFill>
                <a:latin typeface="Verdana"/>
                <a:cs typeface="Verdana"/>
              </a:rPr>
              <a:t>G</a:t>
            </a:r>
            <a:r>
              <a:rPr dirty="0" sz="1600" spc="-215">
                <a:solidFill>
                  <a:srgbClr val="393939"/>
                </a:solidFill>
                <a:latin typeface="Verdana"/>
                <a:cs typeface="Verdana"/>
              </a:rPr>
              <a:t>I</a:t>
            </a:r>
            <a:r>
              <a:rPr dirty="0" sz="1600" spc="90">
                <a:solidFill>
                  <a:srgbClr val="393939"/>
                </a:solidFill>
                <a:latin typeface="Verdana"/>
                <a:cs typeface="Verdana"/>
              </a:rPr>
              <a:t>L</a:t>
            </a:r>
            <a:r>
              <a:rPr dirty="0" sz="1600" spc="60">
                <a:solidFill>
                  <a:srgbClr val="393939"/>
                </a:solidFill>
                <a:latin typeface="Verdana"/>
                <a:cs typeface="Verdana"/>
              </a:rPr>
              <a:t>E</a:t>
            </a:r>
            <a:r>
              <a:rPr dirty="0" sz="1600" spc="90">
                <a:solidFill>
                  <a:srgbClr val="393939"/>
                </a:solidFill>
                <a:latin typeface="Verdana"/>
                <a:cs typeface="Verdana"/>
              </a:rPr>
              <a:t>L</a:t>
            </a:r>
            <a:r>
              <a:rPr dirty="0" sz="1600" spc="165">
                <a:solidFill>
                  <a:srgbClr val="393939"/>
                </a:solidFill>
                <a:latin typeface="Verdana"/>
                <a:cs typeface="Verdana"/>
              </a:rPr>
              <a:t>A</a:t>
            </a:r>
            <a:r>
              <a:rPr dirty="0" sz="1600" spc="50">
                <a:solidFill>
                  <a:srgbClr val="393939"/>
                </a:solidFill>
                <a:latin typeface="Verdana"/>
                <a:cs typeface="Verdana"/>
              </a:rPr>
              <a:t>B</a:t>
            </a:r>
            <a:r>
              <a:rPr dirty="0" sz="1600" spc="-70">
                <a:solidFill>
                  <a:srgbClr val="393939"/>
                </a:solidFill>
                <a:latin typeface="Verdana"/>
                <a:cs typeface="Verdana"/>
              </a:rPr>
              <a:t>S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@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s</a:t>
            </a:r>
            <a:r>
              <a:rPr dirty="0" sz="1800" spc="-55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m</a:t>
            </a:r>
            <a:r>
              <a:rPr dirty="0" sz="1800" spc="-15">
                <a:solidFill>
                  <a:srgbClr val="202020"/>
                </a:solidFill>
                <a:latin typeface="Verdana"/>
                <a:cs typeface="Verdana"/>
              </a:rPr>
              <a:t>e</a:t>
            </a:r>
            <a:r>
              <a:rPr dirty="0" sz="1800" spc="-45">
                <a:solidFill>
                  <a:srgbClr val="202020"/>
                </a:solidFill>
                <a:latin typeface="Verdana"/>
                <a:cs typeface="Verdana"/>
              </a:rPr>
              <a:t>r</a:t>
            </a:r>
            <a:r>
              <a:rPr dirty="0" sz="1800" spc="75">
                <a:solidFill>
                  <a:srgbClr val="202020"/>
                </a:solidFill>
                <a:latin typeface="Verdana"/>
                <a:cs typeface="Verdana"/>
              </a:rPr>
              <a:t>b</a:t>
            </a:r>
            <a:r>
              <a:rPr dirty="0" sz="1800" spc="-35">
                <a:solidFill>
                  <a:srgbClr val="202020"/>
                </a:solidFill>
                <a:latin typeface="Verdana"/>
                <a:cs typeface="Verdana"/>
              </a:rPr>
              <a:t>una</a:t>
            </a:r>
            <a:r>
              <a:rPr dirty="0" sz="1800" spc="-100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275">
                <a:solidFill>
                  <a:srgbClr val="202020"/>
                </a:solidFill>
                <a:latin typeface="Verdana"/>
                <a:cs typeface="Verdana"/>
              </a:rPr>
              <a:t>|</a:t>
            </a:r>
            <a:r>
              <a:rPr dirty="0" sz="1800" spc="-95">
                <a:solidFill>
                  <a:srgbClr val="202020"/>
                </a:solidFill>
                <a:latin typeface="Verdana"/>
                <a:cs typeface="Verdana"/>
              </a:rPr>
              <a:t> 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s</a:t>
            </a:r>
            <a:r>
              <a:rPr dirty="0" sz="1800" spc="-55">
                <a:solidFill>
                  <a:srgbClr val="202020"/>
                </a:solidFill>
                <a:latin typeface="Verdana"/>
                <a:cs typeface="Verdana"/>
              </a:rPr>
              <a:t>a</a:t>
            </a:r>
            <a:r>
              <a:rPr dirty="0" sz="1800" spc="-40">
                <a:solidFill>
                  <a:srgbClr val="202020"/>
                </a:solidFill>
                <a:latin typeface="Verdana"/>
                <a:cs typeface="Verdana"/>
              </a:rPr>
              <a:t>m</a:t>
            </a:r>
            <a:r>
              <a:rPr dirty="0" sz="1800" spc="-15">
                <a:solidFill>
                  <a:srgbClr val="202020"/>
                </a:solidFill>
                <a:latin typeface="Verdana"/>
                <a:cs typeface="Verdana"/>
              </a:rPr>
              <a:t>e</a:t>
            </a:r>
            <a:r>
              <a:rPr dirty="0" sz="1800" spc="-210">
                <a:solidFill>
                  <a:srgbClr val="202020"/>
                </a:solidFill>
                <a:latin typeface="Verdana"/>
                <a:cs typeface="Verdana"/>
              </a:rPr>
              <a:t>r</a:t>
            </a:r>
            <a:r>
              <a:rPr dirty="0" sz="1800" spc="-220">
                <a:solidFill>
                  <a:srgbClr val="202020"/>
                </a:solidFill>
                <a:latin typeface="Verdana"/>
                <a:cs typeface="Verdana"/>
              </a:rPr>
              <a:t>.</a:t>
            </a:r>
            <a:r>
              <a:rPr dirty="0" sz="1800" spc="75">
                <a:solidFill>
                  <a:srgbClr val="202020"/>
                </a:solidFill>
                <a:latin typeface="Verdana"/>
                <a:cs typeface="Verdana"/>
              </a:rPr>
              <a:t>d</a:t>
            </a:r>
            <a:r>
              <a:rPr dirty="0" sz="1800" spc="-60">
                <a:solidFill>
                  <a:srgbClr val="202020"/>
                </a:solidFill>
                <a:latin typeface="Verdana"/>
                <a:cs typeface="Verdana"/>
              </a:rPr>
              <a:t>e</a:t>
            </a:r>
            <a:r>
              <a:rPr dirty="0" sz="1800" spc="-10">
                <a:solidFill>
                  <a:srgbClr val="202020"/>
                </a:solidFill>
                <a:latin typeface="Verdana"/>
                <a:cs typeface="Verdana"/>
              </a:rPr>
              <a:t>v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54444" y="4613852"/>
            <a:ext cx="1647189" cy="1647189"/>
            <a:chOff x="954444" y="4613852"/>
            <a:chExt cx="1647189" cy="1647189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3975" y="4623383"/>
              <a:ext cx="1627631" cy="16276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59207" y="4618614"/>
              <a:ext cx="1637664" cy="1637664"/>
            </a:xfrm>
            <a:custGeom>
              <a:avLst/>
              <a:gdLst/>
              <a:ahLst/>
              <a:cxnLst/>
              <a:rect l="l" t="t" r="r" b="b"/>
              <a:pathLst>
                <a:path w="1637664" h="1637664">
                  <a:moveTo>
                    <a:pt x="818584" y="0"/>
                  </a:moveTo>
                  <a:lnTo>
                    <a:pt x="902273" y="4225"/>
                  </a:lnTo>
                  <a:lnTo>
                    <a:pt x="983551" y="16630"/>
                  </a:lnTo>
                  <a:lnTo>
                    <a:pt x="1062003" y="36802"/>
                  </a:lnTo>
                  <a:lnTo>
                    <a:pt x="1137214" y="64330"/>
                  </a:lnTo>
                  <a:lnTo>
                    <a:pt x="1208772" y="98801"/>
                  </a:lnTo>
                  <a:lnTo>
                    <a:pt x="1276265" y="139804"/>
                  </a:lnTo>
                  <a:lnTo>
                    <a:pt x="1339281" y="186926"/>
                  </a:lnTo>
                  <a:lnTo>
                    <a:pt x="1397410" y="239758"/>
                  </a:lnTo>
                  <a:lnTo>
                    <a:pt x="1450242" y="297887"/>
                  </a:lnTo>
                  <a:lnTo>
                    <a:pt x="1497364" y="360903"/>
                  </a:lnTo>
                  <a:lnTo>
                    <a:pt x="1538367" y="428396"/>
                  </a:lnTo>
                  <a:lnTo>
                    <a:pt x="1572838" y="499954"/>
                  </a:lnTo>
                  <a:lnTo>
                    <a:pt x="1600366" y="575165"/>
                  </a:lnTo>
                  <a:lnTo>
                    <a:pt x="1620538" y="653617"/>
                  </a:lnTo>
                  <a:lnTo>
                    <a:pt x="1632943" y="734896"/>
                  </a:lnTo>
                  <a:lnTo>
                    <a:pt x="1637169" y="818584"/>
                  </a:lnTo>
                  <a:lnTo>
                    <a:pt x="1632943" y="902273"/>
                  </a:lnTo>
                  <a:lnTo>
                    <a:pt x="1620538" y="983551"/>
                  </a:lnTo>
                  <a:lnTo>
                    <a:pt x="1600366" y="1062003"/>
                  </a:lnTo>
                  <a:lnTo>
                    <a:pt x="1572838" y="1137214"/>
                  </a:lnTo>
                  <a:lnTo>
                    <a:pt x="1538367" y="1208772"/>
                  </a:lnTo>
                  <a:lnTo>
                    <a:pt x="1497364" y="1276265"/>
                  </a:lnTo>
                  <a:lnTo>
                    <a:pt x="1450242" y="1339281"/>
                  </a:lnTo>
                  <a:lnTo>
                    <a:pt x="1397410" y="1397410"/>
                  </a:lnTo>
                  <a:lnTo>
                    <a:pt x="1339281" y="1450242"/>
                  </a:lnTo>
                  <a:lnTo>
                    <a:pt x="1276265" y="1497364"/>
                  </a:lnTo>
                  <a:lnTo>
                    <a:pt x="1208772" y="1538367"/>
                  </a:lnTo>
                  <a:lnTo>
                    <a:pt x="1137214" y="1572838"/>
                  </a:lnTo>
                  <a:lnTo>
                    <a:pt x="1062003" y="1600366"/>
                  </a:lnTo>
                  <a:lnTo>
                    <a:pt x="983551" y="1620538"/>
                  </a:lnTo>
                  <a:lnTo>
                    <a:pt x="902273" y="1632943"/>
                  </a:lnTo>
                  <a:lnTo>
                    <a:pt x="818584" y="1637169"/>
                  </a:lnTo>
                  <a:lnTo>
                    <a:pt x="734896" y="1632943"/>
                  </a:lnTo>
                  <a:lnTo>
                    <a:pt x="653617" y="1620538"/>
                  </a:lnTo>
                  <a:lnTo>
                    <a:pt x="575165" y="1600366"/>
                  </a:lnTo>
                  <a:lnTo>
                    <a:pt x="499954" y="1572838"/>
                  </a:lnTo>
                  <a:lnTo>
                    <a:pt x="428396" y="1538367"/>
                  </a:lnTo>
                  <a:lnTo>
                    <a:pt x="360903" y="1497364"/>
                  </a:lnTo>
                  <a:lnTo>
                    <a:pt x="297887" y="1450242"/>
                  </a:lnTo>
                  <a:lnTo>
                    <a:pt x="239758" y="1397410"/>
                  </a:lnTo>
                  <a:lnTo>
                    <a:pt x="186926" y="1339281"/>
                  </a:lnTo>
                  <a:lnTo>
                    <a:pt x="139804" y="1276265"/>
                  </a:lnTo>
                  <a:lnTo>
                    <a:pt x="98801" y="1208772"/>
                  </a:lnTo>
                  <a:lnTo>
                    <a:pt x="64330" y="1137214"/>
                  </a:lnTo>
                  <a:lnTo>
                    <a:pt x="36802" y="1062003"/>
                  </a:lnTo>
                  <a:lnTo>
                    <a:pt x="16630" y="983551"/>
                  </a:lnTo>
                  <a:lnTo>
                    <a:pt x="4225" y="902273"/>
                  </a:lnTo>
                  <a:lnTo>
                    <a:pt x="0" y="818584"/>
                  </a:lnTo>
                  <a:lnTo>
                    <a:pt x="4225" y="734896"/>
                  </a:lnTo>
                  <a:lnTo>
                    <a:pt x="16630" y="653617"/>
                  </a:lnTo>
                  <a:lnTo>
                    <a:pt x="36802" y="575165"/>
                  </a:lnTo>
                  <a:lnTo>
                    <a:pt x="64330" y="499954"/>
                  </a:lnTo>
                  <a:lnTo>
                    <a:pt x="98801" y="428396"/>
                  </a:lnTo>
                  <a:lnTo>
                    <a:pt x="139804" y="360903"/>
                  </a:lnTo>
                  <a:lnTo>
                    <a:pt x="186926" y="297887"/>
                  </a:lnTo>
                  <a:lnTo>
                    <a:pt x="239758" y="239758"/>
                  </a:lnTo>
                  <a:lnTo>
                    <a:pt x="297887" y="186926"/>
                  </a:lnTo>
                  <a:lnTo>
                    <a:pt x="360903" y="139804"/>
                  </a:lnTo>
                  <a:lnTo>
                    <a:pt x="428396" y="98801"/>
                  </a:lnTo>
                  <a:lnTo>
                    <a:pt x="499954" y="64330"/>
                  </a:lnTo>
                  <a:lnTo>
                    <a:pt x="575165" y="36802"/>
                  </a:lnTo>
                  <a:lnTo>
                    <a:pt x="653617" y="16630"/>
                  </a:lnTo>
                  <a:lnTo>
                    <a:pt x="734896" y="4225"/>
                  </a:lnTo>
                  <a:lnTo>
                    <a:pt x="818584" y="0"/>
                  </a:lnTo>
                  <a:close/>
                </a:path>
              </a:pathLst>
            </a:custGeom>
            <a:ln w="9525">
              <a:solidFill>
                <a:srgbClr val="F8F8F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51384" y="2009647"/>
            <a:ext cx="726122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20">
                <a:solidFill>
                  <a:srgbClr val="171717"/>
                </a:solidFill>
              </a:rPr>
              <a:t>W</a:t>
            </a:r>
            <a:r>
              <a:rPr dirty="0" sz="4500" spc="160">
                <a:solidFill>
                  <a:srgbClr val="171717"/>
                </a:solidFill>
              </a:rPr>
              <a:t>o</a:t>
            </a:r>
            <a:r>
              <a:rPr dirty="0" sz="4500" spc="-210">
                <a:solidFill>
                  <a:srgbClr val="171717"/>
                </a:solidFill>
              </a:rPr>
              <a:t>r</a:t>
            </a:r>
            <a:r>
              <a:rPr dirty="0" sz="4500" spc="-215">
                <a:solidFill>
                  <a:srgbClr val="171717"/>
                </a:solidFill>
              </a:rPr>
              <a:t>k</a:t>
            </a:r>
            <a:r>
              <a:rPr dirty="0" sz="4500" spc="-165">
                <a:solidFill>
                  <a:srgbClr val="171717"/>
                </a:solidFill>
              </a:rPr>
              <a:t>i</a:t>
            </a:r>
            <a:r>
              <a:rPr dirty="0" sz="4500" spc="-190">
                <a:solidFill>
                  <a:srgbClr val="171717"/>
                </a:solidFill>
              </a:rPr>
              <a:t>n</a:t>
            </a:r>
            <a:r>
              <a:rPr dirty="0" sz="4500" spc="180">
                <a:solidFill>
                  <a:srgbClr val="171717"/>
                </a:solidFill>
              </a:rPr>
              <a:t>g</a:t>
            </a:r>
            <a:r>
              <a:rPr dirty="0" sz="4500" spc="-459">
                <a:solidFill>
                  <a:srgbClr val="171717"/>
                </a:solidFill>
              </a:rPr>
              <a:t> </a:t>
            </a:r>
            <a:r>
              <a:rPr dirty="0" sz="4500" spc="80">
                <a:solidFill>
                  <a:srgbClr val="171717"/>
                </a:solidFill>
              </a:rPr>
              <a:t>w</a:t>
            </a:r>
            <a:r>
              <a:rPr dirty="0" sz="4500" spc="-165">
                <a:solidFill>
                  <a:srgbClr val="171717"/>
                </a:solidFill>
              </a:rPr>
              <a:t>i</a:t>
            </a:r>
            <a:r>
              <a:rPr dirty="0" sz="4500" spc="-80">
                <a:solidFill>
                  <a:srgbClr val="171717"/>
                </a:solidFill>
              </a:rPr>
              <a:t>t</a:t>
            </a:r>
            <a:r>
              <a:rPr dirty="0" sz="4500" spc="-80">
                <a:solidFill>
                  <a:srgbClr val="171717"/>
                </a:solidFill>
              </a:rPr>
              <a:t>h</a:t>
            </a:r>
            <a:r>
              <a:rPr dirty="0" sz="4500" spc="-459">
                <a:solidFill>
                  <a:srgbClr val="171717"/>
                </a:solidFill>
              </a:rPr>
              <a:t> </a:t>
            </a:r>
            <a:r>
              <a:rPr dirty="0" sz="4500" spc="-95">
                <a:solidFill>
                  <a:srgbClr val="171717"/>
                </a:solidFill>
              </a:rPr>
              <a:t>W</a:t>
            </a:r>
            <a:r>
              <a:rPr dirty="0" sz="4500" spc="75">
                <a:solidFill>
                  <a:srgbClr val="171717"/>
                </a:solidFill>
              </a:rPr>
              <a:t>e</a:t>
            </a:r>
            <a:r>
              <a:rPr dirty="0" sz="4500" spc="180">
                <a:solidFill>
                  <a:srgbClr val="171717"/>
                </a:solidFill>
              </a:rPr>
              <a:t>b</a:t>
            </a:r>
            <a:r>
              <a:rPr dirty="0" sz="4500" spc="-459">
                <a:solidFill>
                  <a:srgbClr val="171717"/>
                </a:solidFill>
              </a:rPr>
              <a:t> </a:t>
            </a:r>
            <a:r>
              <a:rPr dirty="0" sz="4500" spc="-320">
                <a:solidFill>
                  <a:srgbClr val="171717"/>
                </a:solidFill>
              </a:rPr>
              <a:t>S</a:t>
            </a:r>
            <a:r>
              <a:rPr dirty="0" sz="4500" spc="-135">
                <a:solidFill>
                  <a:srgbClr val="171717"/>
                </a:solidFill>
              </a:rPr>
              <a:t>e</a:t>
            </a:r>
            <a:r>
              <a:rPr dirty="0" sz="4500" spc="-210">
                <a:solidFill>
                  <a:srgbClr val="171717"/>
                </a:solidFill>
              </a:rPr>
              <a:t>r</a:t>
            </a:r>
            <a:r>
              <a:rPr dirty="0" sz="4500" spc="-275">
                <a:solidFill>
                  <a:srgbClr val="171717"/>
                </a:solidFill>
              </a:rPr>
              <a:t>v</a:t>
            </a:r>
            <a:r>
              <a:rPr dirty="0" sz="4500" spc="-135">
                <a:solidFill>
                  <a:srgbClr val="171717"/>
                </a:solidFill>
              </a:rPr>
              <a:t>e</a:t>
            </a:r>
            <a:r>
              <a:rPr dirty="0" sz="4500" spc="-210">
                <a:solidFill>
                  <a:srgbClr val="171717"/>
                </a:solidFill>
              </a:rPr>
              <a:t>r</a:t>
            </a:r>
            <a:r>
              <a:rPr dirty="0" sz="4500" spc="-105">
                <a:solidFill>
                  <a:srgbClr val="171717"/>
                </a:solidFill>
              </a:rPr>
              <a:t>s</a:t>
            </a:r>
            <a:endParaRPr sz="4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06450">
              <a:lnSpc>
                <a:spcPct val="100000"/>
              </a:lnSpc>
              <a:spcBef>
                <a:spcPts val="100"/>
              </a:spcBef>
            </a:pPr>
            <a:r>
              <a:rPr dirty="0" spc="85"/>
              <a:t>Node</a:t>
            </a:r>
            <a:r>
              <a:rPr dirty="0" spc="-155"/>
              <a:t> </a:t>
            </a:r>
            <a:r>
              <a:rPr dirty="0" spc="35"/>
              <a:t>for</a:t>
            </a:r>
            <a:r>
              <a:rPr dirty="0" spc="-155"/>
              <a:t> </a:t>
            </a:r>
            <a:r>
              <a:rPr dirty="0" spc="55"/>
              <a:t>web</a:t>
            </a:r>
          </a:p>
          <a:p>
            <a:pPr marL="806450" marR="5080">
              <a:lnSpc>
                <a:spcPct val="162500"/>
              </a:lnSpc>
              <a:spcBef>
                <a:spcPts val="25"/>
              </a:spcBef>
            </a:pPr>
            <a:r>
              <a:rPr dirty="0"/>
              <a:t>Built-in</a:t>
            </a:r>
            <a:r>
              <a:rPr dirty="0" spc="-165"/>
              <a:t> </a:t>
            </a:r>
            <a:r>
              <a:rPr dirty="0" spc="15"/>
              <a:t>modules </a:t>
            </a:r>
            <a:r>
              <a:rPr dirty="0" spc="-825"/>
              <a:t> </a:t>
            </a:r>
            <a:r>
              <a:rPr dirty="0" spc="40"/>
              <a:t>Reloading</a:t>
            </a:r>
            <a:r>
              <a:rPr dirty="0" spc="-160"/>
              <a:t> </a:t>
            </a:r>
            <a:r>
              <a:rPr dirty="0" spc="85"/>
              <a:t>Node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26048" y="3407155"/>
            <a:ext cx="4237990" cy="15862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400" spc="-13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45">
                <a:solidFill>
                  <a:srgbClr val="F05A28"/>
                </a:solidFill>
                <a:latin typeface="Verdana"/>
                <a:cs typeface="Verdana"/>
              </a:rPr>
              <a:t>“req”</a:t>
            </a:r>
            <a:r>
              <a:rPr dirty="0" sz="2400" spc="-13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and</a:t>
            </a:r>
            <a:r>
              <a:rPr dirty="0" sz="2400" spc="-13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15">
                <a:solidFill>
                  <a:srgbClr val="F05A28"/>
                </a:solidFill>
                <a:latin typeface="Verdana"/>
                <a:cs typeface="Verdana"/>
              </a:rPr>
              <a:t>“res”</a:t>
            </a:r>
            <a:r>
              <a:rPr dirty="0" sz="2400" spc="-13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400" spc="30">
                <a:solidFill>
                  <a:srgbClr val="F05A28"/>
                </a:solidFill>
                <a:latin typeface="Verdana"/>
                <a:cs typeface="Verdana"/>
              </a:rPr>
              <a:t>objects</a:t>
            </a:r>
            <a:endParaRPr sz="2400">
              <a:latin typeface="Verdana"/>
              <a:cs typeface="Verdana"/>
            </a:endParaRPr>
          </a:p>
          <a:p>
            <a:pPr marL="12700" marR="3025140">
              <a:lnSpc>
                <a:spcPct val="163300"/>
              </a:lnSpc>
            </a:pPr>
            <a:r>
              <a:rPr dirty="0" sz="2400" spc="3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dirty="0" sz="2400" spc="25">
                <a:solidFill>
                  <a:srgbClr val="F05A28"/>
                </a:solidFill>
                <a:latin typeface="Verdana"/>
                <a:cs typeface="Verdana"/>
              </a:rPr>
              <a:t>x</a:t>
            </a:r>
            <a:r>
              <a:rPr dirty="0" sz="2400" spc="45">
                <a:solidFill>
                  <a:srgbClr val="F05A28"/>
                </a:solidFill>
                <a:latin typeface="Verdana"/>
                <a:cs typeface="Verdana"/>
              </a:rPr>
              <a:t>p</a:t>
            </a:r>
            <a:r>
              <a:rPr dirty="0" sz="2400" spc="-20">
                <a:solidFill>
                  <a:srgbClr val="F05A28"/>
                </a:solidFill>
                <a:latin typeface="Verdana"/>
                <a:cs typeface="Verdana"/>
              </a:rPr>
              <a:t>r</a:t>
            </a:r>
            <a:r>
              <a:rPr dirty="0" sz="2400" spc="10">
                <a:solidFill>
                  <a:srgbClr val="F05A28"/>
                </a:solidFill>
                <a:latin typeface="Verdana"/>
                <a:cs typeface="Verdana"/>
              </a:rPr>
              <a:t>e</a:t>
            </a:r>
            <a:r>
              <a:rPr dirty="0" sz="2400" spc="-80">
                <a:solidFill>
                  <a:srgbClr val="F05A28"/>
                </a:solidFill>
                <a:latin typeface="Verdana"/>
                <a:cs typeface="Verdana"/>
              </a:rPr>
              <a:t>s</a:t>
            </a:r>
            <a:r>
              <a:rPr dirty="0" sz="2400" spc="-40">
                <a:solidFill>
                  <a:srgbClr val="F05A28"/>
                </a:solidFill>
                <a:latin typeface="Verdana"/>
                <a:cs typeface="Verdana"/>
              </a:rPr>
              <a:t>s  </a:t>
            </a:r>
            <a:r>
              <a:rPr dirty="0" sz="2400" spc="75">
                <a:solidFill>
                  <a:srgbClr val="F05A28"/>
                </a:solidFill>
                <a:latin typeface="Verdana"/>
                <a:cs typeface="Verdana"/>
              </a:rPr>
              <a:t>EJS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1177" y="1922779"/>
            <a:ext cx="203390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25">
                <a:solidFill>
                  <a:srgbClr val="FFFFFF"/>
                </a:solidFill>
                <a:latin typeface="Verdana"/>
                <a:cs typeface="Verdana"/>
              </a:rPr>
              <a:t>Wrap</a:t>
            </a:r>
            <a:r>
              <a:rPr dirty="0" sz="3600" spc="-27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14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83342" y="3116790"/>
            <a:ext cx="5711190" cy="384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350" spc="114">
                <a:solidFill>
                  <a:srgbClr val="F05A28"/>
                </a:solidFill>
                <a:latin typeface="Verdana"/>
                <a:cs typeface="Verdana"/>
              </a:rPr>
              <a:t>Working</a:t>
            </a:r>
            <a:r>
              <a:rPr dirty="0" sz="2350" spc="-3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350" spc="95">
                <a:solidFill>
                  <a:srgbClr val="F05A28"/>
                </a:solidFill>
                <a:latin typeface="Verdana"/>
                <a:cs typeface="Verdana"/>
              </a:rPr>
              <a:t>with</a:t>
            </a:r>
            <a:r>
              <a:rPr dirty="0" sz="2350" spc="-2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350" spc="65">
                <a:solidFill>
                  <a:srgbClr val="F05A28"/>
                </a:solidFill>
                <a:latin typeface="Verdana"/>
                <a:cs typeface="Verdana"/>
              </a:rPr>
              <a:t>the</a:t>
            </a:r>
            <a:r>
              <a:rPr dirty="0" sz="2350" spc="-25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350" spc="100">
                <a:solidFill>
                  <a:srgbClr val="F05A28"/>
                </a:solidFill>
                <a:latin typeface="Verdana"/>
                <a:cs typeface="Verdana"/>
              </a:rPr>
              <a:t>Operating</a:t>
            </a:r>
            <a:r>
              <a:rPr dirty="0" sz="2350" spc="-30">
                <a:solidFill>
                  <a:srgbClr val="F05A28"/>
                </a:solidFill>
                <a:latin typeface="Verdana"/>
                <a:cs typeface="Verdana"/>
              </a:rPr>
              <a:t> </a:t>
            </a:r>
            <a:r>
              <a:rPr dirty="0" sz="2350" spc="20">
                <a:solidFill>
                  <a:srgbClr val="F05A28"/>
                </a:solidFill>
                <a:latin typeface="Verdana"/>
                <a:cs typeface="Verdana"/>
              </a:rPr>
              <a:t>System</a:t>
            </a:r>
            <a:endParaRPr sz="2350">
              <a:latin typeface="Verdana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3219" y="1922779"/>
            <a:ext cx="18700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5">
                <a:solidFill>
                  <a:srgbClr val="FFFFFF"/>
                </a:solidFill>
                <a:latin typeface="Verdana"/>
                <a:cs typeface="Verdana"/>
              </a:rPr>
              <a:t>Next</a:t>
            </a:r>
            <a:r>
              <a:rPr dirty="0" sz="3600" spc="-28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3600" spc="114">
                <a:solidFill>
                  <a:srgbClr val="FFFFFF"/>
                </a:solidFill>
                <a:latin typeface="Verdana"/>
                <a:cs typeface="Verdana"/>
              </a:rPr>
              <a:t>Up</a:t>
            </a:r>
            <a:endParaRPr sz="3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2024-08-18T04:57:17Z</dcterms:created>
  <dcterms:modified xsi:type="dcterms:W3CDTF">2024-08-18T04:57:17Z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2020-09-14T00:00:00Z</vt:filetime>
  </property>
  <property fmtid="{D5CDD505-2E9C-101B-9397-08002B2CF9AE}" pid="3" name="LastSaved">
    <vt:filetime>2024-08-18T00:00:00Z</vt:filetime>
  </property>
</Properties>
</file>