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5.jp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01177" y="1922779"/>
            <a:ext cx="2033904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171717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171717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" y="1737360"/>
            <a:ext cx="12048744" cy="199339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5152" y="170687"/>
            <a:ext cx="3925824" cy="53644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90959" y="140207"/>
            <a:ext cx="600455" cy="56692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72800" y="518159"/>
            <a:ext cx="79248" cy="188975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0972800" y="518159"/>
            <a:ext cx="76200" cy="186055"/>
          </a:xfrm>
          <a:custGeom>
            <a:avLst/>
            <a:gdLst/>
            <a:ahLst/>
            <a:cxnLst/>
            <a:rect l="l" t="t" r="r" b="b"/>
            <a:pathLst>
              <a:path w="76200" h="186054">
                <a:moveTo>
                  <a:pt x="76200" y="185928"/>
                </a:moveTo>
                <a:lnTo>
                  <a:pt x="0" y="185928"/>
                </a:lnTo>
                <a:lnTo>
                  <a:pt x="0" y="0"/>
                </a:lnTo>
                <a:lnTo>
                  <a:pt x="76200" y="0"/>
                </a:lnTo>
                <a:lnTo>
                  <a:pt x="76200" y="1859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35680" y="1091184"/>
            <a:ext cx="57912" cy="124967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6095" y="871727"/>
            <a:ext cx="12079605" cy="417830"/>
          </a:xfrm>
          <a:custGeom>
            <a:avLst/>
            <a:gdLst/>
            <a:ahLst/>
            <a:cxnLst/>
            <a:rect l="l" t="t" r="r" b="b"/>
            <a:pathLst>
              <a:path w="12079605" h="417830">
                <a:moveTo>
                  <a:pt x="12079224" y="417576"/>
                </a:moveTo>
                <a:lnTo>
                  <a:pt x="0" y="417576"/>
                </a:lnTo>
                <a:lnTo>
                  <a:pt x="0" y="0"/>
                </a:lnTo>
                <a:lnTo>
                  <a:pt x="12079224" y="0"/>
                </a:lnTo>
                <a:lnTo>
                  <a:pt x="12079224" y="417576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171717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171717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1384" y="2009647"/>
            <a:ext cx="9730740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171717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10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jpg"/><Relationship Id="rId7" Type="http://schemas.openxmlformats.org/officeDocument/2006/relationships/image" Target="../media/image16.jpg"/><Relationship Id="rId8" Type="http://schemas.openxmlformats.org/officeDocument/2006/relationships/hyperlink" Target="https://medium.com/%40samerbuna" TargetMode="Externa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25375" y="4894579"/>
            <a:ext cx="3947160" cy="1037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25"/>
              </a:lnSpc>
              <a:spcBef>
                <a:spcPts val="100"/>
              </a:spcBef>
            </a:pPr>
            <a:r>
              <a:rPr dirty="0" sz="2400" spc="-50">
                <a:solidFill>
                  <a:srgbClr val="F05A28"/>
                </a:solidFill>
                <a:latin typeface="Verdana"/>
                <a:cs typeface="Verdana"/>
              </a:rPr>
              <a:t>Samer</a:t>
            </a:r>
            <a:r>
              <a:rPr dirty="0" sz="2400" spc="-135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-20">
                <a:solidFill>
                  <a:srgbClr val="F05A28"/>
                </a:solidFill>
                <a:latin typeface="Verdana"/>
                <a:cs typeface="Verdana"/>
              </a:rPr>
              <a:t>Buna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ts val="1864"/>
              </a:lnSpc>
            </a:pPr>
            <a:r>
              <a:rPr dirty="0" sz="1600" spc="55">
                <a:solidFill>
                  <a:srgbClr val="393939"/>
                </a:solidFill>
                <a:latin typeface="Verdana"/>
                <a:cs typeface="Verdana"/>
              </a:rPr>
              <a:t>SOFTWARE</a:t>
            </a:r>
            <a:r>
              <a:rPr dirty="0" sz="1600" spc="-15">
                <a:solidFill>
                  <a:srgbClr val="393939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393939"/>
                </a:solidFill>
                <a:latin typeface="Verdana"/>
                <a:cs typeface="Verdana"/>
              </a:rPr>
              <a:t>ARCHITECT</a:t>
            </a:r>
            <a:r>
              <a:rPr dirty="0" sz="1600" spc="-10">
                <a:solidFill>
                  <a:srgbClr val="393939"/>
                </a:solidFill>
                <a:latin typeface="Verdana"/>
                <a:cs typeface="Verdana"/>
              </a:rPr>
              <a:t> </a:t>
            </a:r>
            <a:r>
              <a:rPr dirty="0" sz="1600" spc="-180">
                <a:solidFill>
                  <a:srgbClr val="393939"/>
                </a:solidFill>
                <a:latin typeface="Verdana"/>
                <a:cs typeface="Verdana"/>
              </a:rPr>
              <a:t>–</a:t>
            </a:r>
            <a:r>
              <a:rPr dirty="0" sz="1600" spc="-5">
                <a:solidFill>
                  <a:srgbClr val="393939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393939"/>
                </a:solidFill>
                <a:latin typeface="Verdana"/>
                <a:cs typeface="Verdana"/>
              </a:rPr>
              <a:t>AGILELABS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z="1800" spc="-30">
                <a:solidFill>
                  <a:srgbClr val="202020"/>
                </a:solidFill>
                <a:latin typeface="Verdana"/>
                <a:cs typeface="Verdana"/>
              </a:rPr>
              <a:t>@samerbuna</a:t>
            </a:r>
            <a:r>
              <a:rPr dirty="0" sz="1800" spc="-8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270">
                <a:solidFill>
                  <a:srgbClr val="202020"/>
                </a:solidFill>
                <a:latin typeface="Verdana"/>
                <a:cs typeface="Verdana"/>
              </a:rPr>
              <a:t>|</a:t>
            </a:r>
            <a:r>
              <a:rPr dirty="0" sz="1800" spc="-8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202020"/>
                </a:solidFill>
                <a:latin typeface="Verdana"/>
                <a:cs typeface="Verdana"/>
              </a:rPr>
              <a:t>samer.dev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954444" y="4613852"/>
            <a:ext cx="1647189" cy="1647189"/>
            <a:chOff x="954444" y="4613852"/>
            <a:chExt cx="1647189" cy="164718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975" y="4623383"/>
              <a:ext cx="1627631" cy="162763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959207" y="4618614"/>
              <a:ext cx="1637664" cy="1637664"/>
            </a:xfrm>
            <a:custGeom>
              <a:avLst/>
              <a:gdLst/>
              <a:ahLst/>
              <a:cxnLst/>
              <a:rect l="l" t="t" r="r" b="b"/>
              <a:pathLst>
                <a:path w="1637664" h="1637664">
                  <a:moveTo>
                    <a:pt x="818584" y="0"/>
                  </a:moveTo>
                  <a:lnTo>
                    <a:pt x="902273" y="4225"/>
                  </a:lnTo>
                  <a:lnTo>
                    <a:pt x="983551" y="16630"/>
                  </a:lnTo>
                  <a:lnTo>
                    <a:pt x="1062003" y="36802"/>
                  </a:lnTo>
                  <a:lnTo>
                    <a:pt x="1137214" y="64330"/>
                  </a:lnTo>
                  <a:lnTo>
                    <a:pt x="1208772" y="98801"/>
                  </a:lnTo>
                  <a:lnTo>
                    <a:pt x="1276265" y="139804"/>
                  </a:lnTo>
                  <a:lnTo>
                    <a:pt x="1339281" y="186926"/>
                  </a:lnTo>
                  <a:lnTo>
                    <a:pt x="1397410" y="239758"/>
                  </a:lnTo>
                  <a:lnTo>
                    <a:pt x="1450242" y="297887"/>
                  </a:lnTo>
                  <a:lnTo>
                    <a:pt x="1497364" y="360903"/>
                  </a:lnTo>
                  <a:lnTo>
                    <a:pt x="1538367" y="428396"/>
                  </a:lnTo>
                  <a:lnTo>
                    <a:pt x="1572838" y="499954"/>
                  </a:lnTo>
                  <a:lnTo>
                    <a:pt x="1600366" y="575165"/>
                  </a:lnTo>
                  <a:lnTo>
                    <a:pt x="1620538" y="653617"/>
                  </a:lnTo>
                  <a:lnTo>
                    <a:pt x="1632943" y="734896"/>
                  </a:lnTo>
                  <a:lnTo>
                    <a:pt x="1637169" y="818584"/>
                  </a:lnTo>
                  <a:lnTo>
                    <a:pt x="1632943" y="902273"/>
                  </a:lnTo>
                  <a:lnTo>
                    <a:pt x="1620538" y="983551"/>
                  </a:lnTo>
                  <a:lnTo>
                    <a:pt x="1600366" y="1062003"/>
                  </a:lnTo>
                  <a:lnTo>
                    <a:pt x="1572838" y="1137214"/>
                  </a:lnTo>
                  <a:lnTo>
                    <a:pt x="1538367" y="1208772"/>
                  </a:lnTo>
                  <a:lnTo>
                    <a:pt x="1497364" y="1276265"/>
                  </a:lnTo>
                  <a:lnTo>
                    <a:pt x="1450242" y="1339281"/>
                  </a:lnTo>
                  <a:lnTo>
                    <a:pt x="1397410" y="1397410"/>
                  </a:lnTo>
                  <a:lnTo>
                    <a:pt x="1339281" y="1450242"/>
                  </a:lnTo>
                  <a:lnTo>
                    <a:pt x="1276265" y="1497364"/>
                  </a:lnTo>
                  <a:lnTo>
                    <a:pt x="1208772" y="1538367"/>
                  </a:lnTo>
                  <a:lnTo>
                    <a:pt x="1137214" y="1572838"/>
                  </a:lnTo>
                  <a:lnTo>
                    <a:pt x="1062003" y="1600366"/>
                  </a:lnTo>
                  <a:lnTo>
                    <a:pt x="983551" y="1620538"/>
                  </a:lnTo>
                  <a:lnTo>
                    <a:pt x="902273" y="1632943"/>
                  </a:lnTo>
                  <a:lnTo>
                    <a:pt x="818584" y="1637169"/>
                  </a:lnTo>
                  <a:lnTo>
                    <a:pt x="734896" y="1632943"/>
                  </a:lnTo>
                  <a:lnTo>
                    <a:pt x="653617" y="1620538"/>
                  </a:lnTo>
                  <a:lnTo>
                    <a:pt x="575165" y="1600366"/>
                  </a:lnTo>
                  <a:lnTo>
                    <a:pt x="499954" y="1572838"/>
                  </a:lnTo>
                  <a:lnTo>
                    <a:pt x="428396" y="1538367"/>
                  </a:lnTo>
                  <a:lnTo>
                    <a:pt x="360903" y="1497364"/>
                  </a:lnTo>
                  <a:lnTo>
                    <a:pt x="297887" y="1450242"/>
                  </a:lnTo>
                  <a:lnTo>
                    <a:pt x="239758" y="1397410"/>
                  </a:lnTo>
                  <a:lnTo>
                    <a:pt x="186926" y="1339281"/>
                  </a:lnTo>
                  <a:lnTo>
                    <a:pt x="139804" y="1276265"/>
                  </a:lnTo>
                  <a:lnTo>
                    <a:pt x="98801" y="1208772"/>
                  </a:lnTo>
                  <a:lnTo>
                    <a:pt x="64330" y="1137214"/>
                  </a:lnTo>
                  <a:lnTo>
                    <a:pt x="36802" y="1062003"/>
                  </a:lnTo>
                  <a:lnTo>
                    <a:pt x="16630" y="983551"/>
                  </a:lnTo>
                  <a:lnTo>
                    <a:pt x="4225" y="902273"/>
                  </a:lnTo>
                  <a:lnTo>
                    <a:pt x="0" y="818584"/>
                  </a:lnTo>
                  <a:lnTo>
                    <a:pt x="4225" y="734896"/>
                  </a:lnTo>
                  <a:lnTo>
                    <a:pt x="16630" y="653617"/>
                  </a:lnTo>
                  <a:lnTo>
                    <a:pt x="36802" y="575165"/>
                  </a:lnTo>
                  <a:lnTo>
                    <a:pt x="64330" y="499954"/>
                  </a:lnTo>
                  <a:lnTo>
                    <a:pt x="98801" y="428396"/>
                  </a:lnTo>
                  <a:lnTo>
                    <a:pt x="139804" y="360903"/>
                  </a:lnTo>
                  <a:lnTo>
                    <a:pt x="186926" y="297887"/>
                  </a:lnTo>
                  <a:lnTo>
                    <a:pt x="239758" y="239758"/>
                  </a:lnTo>
                  <a:lnTo>
                    <a:pt x="297887" y="186926"/>
                  </a:lnTo>
                  <a:lnTo>
                    <a:pt x="360903" y="139804"/>
                  </a:lnTo>
                  <a:lnTo>
                    <a:pt x="428396" y="98801"/>
                  </a:lnTo>
                  <a:lnTo>
                    <a:pt x="499954" y="64330"/>
                  </a:lnTo>
                  <a:lnTo>
                    <a:pt x="575165" y="36802"/>
                  </a:lnTo>
                  <a:lnTo>
                    <a:pt x="653617" y="16630"/>
                  </a:lnTo>
                  <a:lnTo>
                    <a:pt x="734896" y="4225"/>
                  </a:lnTo>
                  <a:lnTo>
                    <a:pt x="818584" y="0"/>
                  </a:lnTo>
                  <a:close/>
                </a:path>
              </a:pathLst>
            </a:custGeom>
            <a:ln w="952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0"/>
              <a:t>Working</a:t>
            </a:r>
            <a:r>
              <a:rPr dirty="0" spc="-425"/>
              <a:t> </a:t>
            </a:r>
            <a:r>
              <a:rPr dirty="0" spc="-75"/>
              <a:t>with</a:t>
            </a:r>
            <a:r>
              <a:rPr dirty="0" spc="-420"/>
              <a:t> </a:t>
            </a:r>
            <a:r>
              <a:rPr dirty="0" spc="-110"/>
              <a:t>the</a:t>
            </a:r>
            <a:r>
              <a:rPr dirty="0" spc="-420"/>
              <a:t> </a:t>
            </a:r>
            <a:r>
              <a:rPr dirty="0" spc="-95"/>
              <a:t>Operating</a:t>
            </a:r>
            <a:r>
              <a:rPr dirty="0" spc="-420"/>
              <a:t> </a:t>
            </a:r>
            <a:r>
              <a:rPr dirty="0" spc="-150"/>
              <a:t>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051306" y="1647643"/>
            <a:ext cx="3429000" cy="349694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3200">
              <a:latin typeface="Times New Roman"/>
              <a:cs typeface="Times New Roman"/>
            </a:endParaRPr>
          </a:p>
          <a:p>
            <a:pPr marL="309880">
              <a:lnSpc>
                <a:spcPct val="100000"/>
              </a:lnSpc>
              <a:spcBef>
                <a:spcPts val="5"/>
              </a:spcBef>
            </a:pPr>
            <a:r>
              <a:rPr dirty="0" sz="3200" spc="-10">
                <a:solidFill>
                  <a:srgbClr val="404040"/>
                </a:solidFill>
                <a:latin typeface="Verdana"/>
                <a:cs typeface="Verdana"/>
              </a:rPr>
              <a:t>child_process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376319" y="1647643"/>
            <a:ext cx="3429000" cy="349694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3200" spc="-25">
                <a:solidFill>
                  <a:srgbClr val="404040"/>
                </a:solidFill>
                <a:latin typeface="Verdana"/>
                <a:cs typeface="Verdana"/>
              </a:rPr>
              <a:t>fs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01335" y="1647643"/>
            <a:ext cx="3429000" cy="3496945"/>
          </a:xfrm>
          <a:prstGeom prst="rect">
            <a:avLst/>
          </a:prstGeom>
          <a:solidFill>
            <a:srgbClr val="E5E5E5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3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3200" spc="-25">
                <a:solidFill>
                  <a:srgbClr val="404040"/>
                </a:solidFill>
                <a:latin typeface="Verdana"/>
                <a:cs typeface="Verdana"/>
              </a:rPr>
              <a:t>os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226048" y="2224532"/>
            <a:ext cx="5276850" cy="2168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dirty="0" sz="2400" spc="-95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05A28"/>
                </a:solidFill>
                <a:latin typeface="Verdana"/>
                <a:cs typeface="Verdana"/>
              </a:rPr>
              <a:t>os</a:t>
            </a:r>
            <a:r>
              <a:rPr dirty="0" sz="2400" spc="-9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05A28"/>
                </a:solidFill>
                <a:latin typeface="Verdana"/>
                <a:cs typeface="Verdana"/>
              </a:rPr>
              <a:t>module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dirty="0" sz="240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dirty="0" sz="2400" spc="-12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05A28"/>
                </a:solidFill>
                <a:latin typeface="Verdana"/>
                <a:cs typeface="Verdana"/>
              </a:rPr>
              <a:t>fs</a:t>
            </a:r>
            <a:r>
              <a:rPr dirty="0" sz="2400" spc="-12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05A28"/>
                </a:solidFill>
                <a:latin typeface="Verdana"/>
                <a:cs typeface="Verdana"/>
              </a:rPr>
              <a:t>module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60000"/>
              </a:lnSpc>
              <a:spcBef>
                <a:spcPts val="70"/>
              </a:spcBef>
            </a:pPr>
            <a:r>
              <a:rPr dirty="0" sz="240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dirty="0" sz="2400" spc="-3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05A28"/>
                </a:solidFill>
                <a:latin typeface="Verdana"/>
                <a:cs typeface="Verdana"/>
              </a:rPr>
              <a:t>child_process</a:t>
            </a:r>
            <a:r>
              <a:rPr dirty="0" sz="2400" spc="-35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05A28"/>
                </a:solidFill>
                <a:latin typeface="Verdana"/>
                <a:cs typeface="Verdana"/>
              </a:rPr>
              <a:t>module </a:t>
            </a:r>
            <a:r>
              <a:rPr dirty="0" sz="2400">
                <a:solidFill>
                  <a:srgbClr val="F05A28"/>
                </a:solidFill>
                <a:latin typeface="Verdana"/>
                <a:cs typeface="Verdana"/>
              </a:rPr>
              <a:t>Debugging</a:t>
            </a:r>
            <a:r>
              <a:rPr dirty="0" sz="2400" spc="4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05A28"/>
                </a:solidFill>
                <a:latin typeface="Verdana"/>
                <a:cs typeface="Verdana"/>
              </a:rPr>
              <a:t>with</a:t>
            </a:r>
            <a:r>
              <a:rPr dirty="0" sz="2400" spc="4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F05A28"/>
                </a:solidFill>
                <a:latin typeface="Verdana"/>
                <a:cs typeface="Verdana"/>
              </a:rPr>
              <a:t>Chrome</a:t>
            </a:r>
            <a:r>
              <a:rPr dirty="0" sz="2400" spc="35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F05A28"/>
                </a:solidFill>
                <a:latin typeface="Verdana"/>
                <a:cs typeface="Verdana"/>
              </a:rPr>
              <a:t>DevTools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FFFFFF"/>
                </a:solidFill>
              </a:rPr>
              <a:t>Wrap</a:t>
            </a:r>
            <a:r>
              <a:rPr dirty="0" sz="3600" spc="-100">
                <a:solidFill>
                  <a:srgbClr val="FFFFFF"/>
                </a:solidFill>
              </a:rPr>
              <a:t> </a:t>
            </a:r>
            <a:r>
              <a:rPr dirty="0" sz="3600" spc="80">
                <a:solidFill>
                  <a:srgbClr val="FFFFFF"/>
                </a:solidFill>
              </a:rPr>
              <a:t>Up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9153" y="2965196"/>
            <a:ext cx="320802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40">
                <a:solidFill>
                  <a:srgbClr val="FFFFFF"/>
                </a:solidFill>
              </a:rPr>
              <a:t>Questions?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529997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29878" y="6086347"/>
            <a:ext cx="34124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5">
                <a:solidFill>
                  <a:srgbClr val="FFFFFF"/>
                </a:solidFill>
                <a:latin typeface="Verdana"/>
                <a:cs typeface="Verdana"/>
              </a:rPr>
              <a:t>samer.dev/adv-</a:t>
            </a:r>
            <a:r>
              <a:rPr dirty="0" sz="2400" spc="-10">
                <a:solidFill>
                  <a:srgbClr val="FFFFFF"/>
                </a:solidFill>
                <a:latin typeface="Verdana"/>
                <a:cs typeface="Verdana"/>
              </a:rPr>
              <a:t>nodejs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3135" y="5276088"/>
            <a:ext cx="6077712" cy="158191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29016" y="1776983"/>
            <a:ext cx="1143000" cy="1021080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2804160" y="3561588"/>
            <a:ext cx="372110" cy="0"/>
          </a:xfrm>
          <a:custGeom>
            <a:avLst/>
            <a:gdLst/>
            <a:ahLst/>
            <a:cxnLst/>
            <a:rect l="l" t="t" r="r" b="b"/>
            <a:pathLst>
              <a:path w="372110" h="0">
                <a:moveTo>
                  <a:pt x="0" y="0"/>
                </a:moveTo>
                <a:lnTo>
                  <a:pt x="371856" y="0"/>
                </a:lnTo>
              </a:path>
            </a:pathLst>
          </a:custGeom>
          <a:ln w="9144">
            <a:solidFill>
              <a:srgbClr val="74747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58439" y="179831"/>
            <a:ext cx="67056" cy="6705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18447" y="4565903"/>
            <a:ext cx="124968" cy="118871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47959" y="441959"/>
            <a:ext cx="725424" cy="15240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99232" y="4754879"/>
            <a:ext cx="1383792" cy="158495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037944" y="122935"/>
            <a:ext cx="12166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65">
                <a:latin typeface="Calibri"/>
                <a:cs typeface="Calibri"/>
              </a:rPr>
              <a:t>Samer</a:t>
            </a:r>
            <a:r>
              <a:rPr dirty="0" sz="900" spc="85">
                <a:latin typeface="Calibri"/>
                <a:cs typeface="Calibri"/>
              </a:rPr>
              <a:t> </a:t>
            </a:r>
            <a:r>
              <a:rPr dirty="0" sz="900" spc="65">
                <a:latin typeface="Calibri"/>
                <a:cs typeface="Calibri"/>
              </a:rPr>
              <a:t>Buna</a:t>
            </a:r>
            <a:r>
              <a:rPr dirty="0" sz="900" spc="-45">
                <a:latin typeface="Calibri"/>
                <a:cs typeface="Calibri"/>
              </a:rPr>
              <a:t> </a:t>
            </a:r>
            <a:r>
              <a:rPr dirty="0" sz="900" spc="-235">
                <a:latin typeface="Calibri"/>
                <a:cs typeface="Calibri"/>
              </a:rPr>
              <a:t>—</a:t>
            </a:r>
            <a:r>
              <a:rPr dirty="0" sz="900" spc="40">
                <a:latin typeface="Calibri"/>
                <a:cs typeface="Calibri"/>
              </a:rPr>
              <a:t> </a:t>
            </a:r>
            <a:r>
              <a:rPr dirty="0" sz="900" spc="-10">
                <a:latin typeface="Calibri"/>
                <a:cs typeface="Calibri"/>
              </a:rPr>
              <a:t>Medium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54271" y="423926"/>
            <a:ext cx="409257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0">
                <a:solidFill>
                  <a:srgbClr val="168038"/>
                </a:solidFill>
                <a:latin typeface="Calibri"/>
                <a:cs typeface="Calibri"/>
              </a:rPr>
              <a:t>9</a:t>
            </a:r>
            <a:r>
              <a:rPr dirty="0" sz="1050" spc="285">
                <a:solidFill>
                  <a:srgbClr val="168038"/>
                </a:solidFill>
                <a:latin typeface="Calibri"/>
                <a:cs typeface="Calibri"/>
              </a:rPr>
              <a:t>  </a:t>
            </a:r>
            <a:r>
              <a:rPr dirty="0" sz="1050" spc="10">
                <a:solidFill>
                  <a:srgbClr val="188038"/>
                </a:solidFill>
                <a:latin typeface="Calibri"/>
                <a:cs typeface="Calibri"/>
              </a:rPr>
              <a:t>A</a:t>
            </a:r>
            <a:r>
              <a:rPr dirty="0" sz="1050" spc="200">
                <a:solidFill>
                  <a:srgbClr val="188038"/>
                </a:solidFill>
                <a:latin typeface="Calibri"/>
                <a:cs typeface="Calibri"/>
              </a:rPr>
              <a:t> </a:t>
            </a:r>
            <a:r>
              <a:rPr dirty="0" sz="1050" spc="10">
                <a:solidFill>
                  <a:srgbClr val="188067"/>
                </a:solidFill>
                <a:latin typeface="Calibri"/>
                <a:cs typeface="Calibri"/>
              </a:rPr>
              <a:t>Medium</a:t>
            </a:r>
            <a:r>
              <a:rPr dirty="0" sz="1050" spc="295">
                <a:solidFill>
                  <a:srgbClr val="188067"/>
                </a:solidFill>
                <a:latin typeface="Calibri"/>
                <a:cs typeface="Calibri"/>
              </a:rPr>
              <a:t> </a:t>
            </a:r>
            <a:r>
              <a:rPr dirty="0" sz="1050" spc="10">
                <a:solidFill>
                  <a:srgbClr val="188038"/>
                </a:solidFill>
                <a:latin typeface="Calibri"/>
                <a:cs typeface="Calibri"/>
              </a:rPr>
              <a:t>Corporation</a:t>
            </a:r>
            <a:r>
              <a:rPr dirty="0" sz="1050" spc="340">
                <a:solidFill>
                  <a:srgbClr val="188038"/>
                </a:solidFill>
                <a:latin typeface="Calibri"/>
                <a:cs typeface="Calibri"/>
              </a:rPr>
              <a:t> </a:t>
            </a:r>
            <a:r>
              <a:rPr dirty="0" sz="1050" spc="85">
                <a:solidFill>
                  <a:srgbClr val="188038"/>
                </a:solidFill>
                <a:latin typeface="Calibri"/>
                <a:cs typeface="Calibri"/>
              </a:rPr>
              <a:t>[US]</a:t>
            </a:r>
            <a:r>
              <a:rPr dirty="0" sz="1050" spc="445">
                <a:solidFill>
                  <a:srgbClr val="188038"/>
                </a:solidFill>
                <a:latin typeface="Calibri"/>
                <a:cs typeface="Calibri"/>
              </a:rPr>
              <a:t>  </a:t>
            </a:r>
            <a:r>
              <a:rPr dirty="0" sz="1050" spc="-10">
                <a:latin typeface="Calibri"/>
                <a:cs typeface="Calibri"/>
                <a:hlinkClick r:id="rId8"/>
              </a:rPr>
              <a:t>https://medium.com/@samerbuna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00812" y="905509"/>
            <a:ext cx="112966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808080"/>
                </a:solidFill>
                <a:latin typeface="Calibri"/>
                <a:cs typeface="Calibri"/>
              </a:rPr>
              <a:t>Become</a:t>
            </a:r>
            <a:r>
              <a:rPr dirty="0" sz="1050" spc="20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808080"/>
                </a:solidFill>
                <a:latin typeface="Calibri"/>
                <a:cs typeface="Calibri"/>
              </a:rPr>
              <a:t>an</a:t>
            </a:r>
            <a:r>
              <a:rPr dirty="0" sz="1050" spc="130">
                <a:solidFill>
                  <a:srgbClr val="808080"/>
                </a:solidFill>
                <a:latin typeface="Calibri"/>
                <a:cs typeface="Calibri"/>
              </a:rPr>
              <a:t>  </a:t>
            </a:r>
            <a:r>
              <a:rPr dirty="0" sz="1050" spc="-20">
                <a:solidFill>
                  <a:srgbClr val="808080"/>
                </a:solidFill>
                <a:latin typeface="Calibri"/>
                <a:cs typeface="Calibri"/>
              </a:rPr>
              <a:t>ember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714344" y="1466283"/>
            <a:ext cx="4678680" cy="1367155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935"/>
              </a:spcBef>
              <a:tabLst>
                <a:tab pos="1940560" algn="l"/>
              </a:tabLst>
            </a:pPr>
            <a:r>
              <a:rPr dirty="0" sz="2400" spc="80">
                <a:solidFill>
                  <a:srgbClr val="2D2D2D"/>
                </a:solidFill>
                <a:latin typeface="Calibri"/>
                <a:cs typeface="Calibri"/>
              </a:rPr>
              <a:t>Samer</a:t>
            </a:r>
            <a:r>
              <a:rPr dirty="0" sz="2400" spc="15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2400" spc="65">
                <a:solidFill>
                  <a:srgbClr val="2D2D2D"/>
                </a:solidFill>
                <a:latin typeface="Calibri"/>
                <a:cs typeface="Calibri"/>
              </a:rPr>
              <a:t>Buna</a:t>
            </a:r>
            <a:r>
              <a:rPr dirty="0" sz="2400">
                <a:solidFill>
                  <a:srgbClr val="2D2D2D"/>
                </a:solidFill>
                <a:latin typeface="Calibri"/>
                <a:cs typeface="Calibri"/>
              </a:rPr>
              <a:t>	</a:t>
            </a:r>
            <a:r>
              <a:rPr dirty="0" baseline="29100" sz="1575" spc="-525">
                <a:solidFill>
                  <a:srgbClr val="009E74"/>
                </a:solidFill>
                <a:latin typeface="Calibri"/>
                <a:cs typeface="Calibri"/>
              </a:rPr>
              <a:t>F</a:t>
            </a:r>
            <a:r>
              <a:rPr dirty="0" sz="2400" spc="-350">
                <a:solidFill>
                  <a:srgbClr val="009E74"/>
                </a:solidFill>
                <a:latin typeface="Calibri"/>
                <a:cs typeface="Calibri"/>
              </a:rPr>
              <a:t>CZZ</a:t>
            </a:r>
            <a:endParaRPr sz="2400">
              <a:latin typeface="Calibri"/>
              <a:cs typeface="Calibri"/>
            </a:endParaRPr>
          </a:p>
          <a:p>
            <a:pPr marL="74295">
              <a:lnSpc>
                <a:spcPct val="100000"/>
              </a:lnSpc>
              <a:spcBef>
                <a:spcPts val="450"/>
              </a:spcBef>
            </a:pPr>
            <a:r>
              <a:rPr dirty="0" sz="1300">
                <a:solidFill>
                  <a:srgbClr val="464646"/>
                </a:solidFill>
                <a:latin typeface="Calibri"/>
                <a:cs typeface="Calibri"/>
              </a:rPr>
              <a:t>Author</a:t>
            </a:r>
            <a:r>
              <a:rPr dirty="0" sz="1300" spc="19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64646"/>
                </a:solidFill>
                <a:latin typeface="Calibri"/>
                <a:cs typeface="Calibri"/>
              </a:rPr>
              <a:t>for</a:t>
            </a:r>
            <a:r>
              <a:rPr dirty="0" sz="1300" spc="8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64646"/>
                </a:solidFill>
                <a:latin typeface="Calibri"/>
                <a:cs typeface="Calibri"/>
              </a:rPr>
              <a:t>Pluralsight</a:t>
            </a:r>
            <a:r>
              <a:rPr dirty="0" sz="1300" spc="19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64646"/>
                </a:solidFill>
                <a:latin typeface="Calibri"/>
                <a:cs typeface="Calibri"/>
              </a:rPr>
              <a:t>and</a:t>
            </a:r>
            <a:r>
              <a:rPr dirty="0" sz="1300" spc="10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64646"/>
                </a:solidFill>
                <a:latin typeface="Calibri"/>
                <a:cs typeface="Calibri"/>
              </a:rPr>
              <a:t>Lynda</a:t>
            </a:r>
            <a:r>
              <a:rPr dirty="0" sz="1300" spc="13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64646"/>
                </a:solidFill>
                <a:latin typeface="Calibri"/>
                <a:cs typeface="Calibri"/>
              </a:rPr>
              <a:t>and</a:t>
            </a:r>
            <a:r>
              <a:rPr dirty="0" sz="1300" spc="10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64646"/>
                </a:solidFill>
                <a:latin typeface="Calibri"/>
                <a:cs typeface="Calibri"/>
              </a:rPr>
              <a:t>curator</a:t>
            </a:r>
            <a:r>
              <a:rPr dirty="0" sz="1300" spc="13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64646"/>
                </a:solidFill>
                <a:latin typeface="Calibri"/>
                <a:cs typeface="Calibri"/>
              </a:rPr>
              <a:t>of</a:t>
            </a:r>
            <a:r>
              <a:rPr dirty="0" sz="1300" spc="114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64646"/>
                </a:solidFill>
                <a:latin typeface="Calibri"/>
                <a:cs typeface="Calibri"/>
              </a:rPr>
              <a:t>j</a:t>
            </a:r>
            <a:r>
              <a:rPr dirty="0" u="sng" sz="1300" spc="-10">
                <a:solidFill>
                  <a:srgbClr val="464646"/>
                </a:solidFill>
                <a:uFill>
                  <a:solidFill>
                    <a:srgbClr val="444444"/>
                  </a:solidFill>
                </a:uFill>
                <a:latin typeface="Calibri"/>
                <a:cs typeface="Calibri"/>
              </a:rPr>
              <a:t>sCom</a:t>
            </a:r>
            <a:r>
              <a:rPr dirty="0" sz="1300" spc="-10">
                <a:solidFill>
                  <a:srgbClr val="464646"/>
                </a:solidFill>
                <a:latin typeface="Calibri"/>
                <a:cs typeface="Calibri"/>
              </a:rPr>
              <a:t>plete.com</a:t>
            </a:r>
            <a:endParaRPr sz="1300">
              <a:latin typeface="Calibri"/>
              <a:cs typeface="Calibri"/>
            </a:endParaRPr>
          </a:p>
          <a:p>
            <a:pPr marL="75565">
              <a:lnSpc>
                <a:spcPct val="100000"/>
              </a:lnSpc>
              <a:spcBef>
                <a:spcPts val="1475"/>
              </a:spcBef>
            </a:pPr>
            <a:r>
              <a:rPr dirty="0" sz="1050">
                <a:solidFill>
                  <a:srgbClr val="808080"/>
                </a:solidFill>
                <a:latin typeface="Calibri"/>
                <a:cs typeface="Calibri"/>
              </a:rPr>
              <a:t>Editor</a:t>
            </a:r>
            <a:r>
              <a:rPr dirty="0" sz="1050" spc="12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808080"/>
                </a:solidFill>
                <a:latin typeface="Calibri"/>
                <a:cs typeface="Calibri"/>
              </a:rPr>
              <a:t>of</a:t>
            </a:r>
            <a:r>
              <a:rPr dirty="0" sz="1050" spc="19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808080"/>
                </a:solidFill>
                <a:latin typeface="Calibri"/>
                <a:cs typeface="Calibri"/>
              </a:rPr>
              <a:t>jsCo</a:t>
            </a:r>
            <a:r>
              <a:rPr dirty="0" sz="1050" spc="-114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050" spc="75">
                <a:solidFill>
                  <a:srgbClr val="808080"/>
                </a:solidFill>
                <a:latin typeface="Calibri"/>
                <a:cs typeface="Calibri"/>
              </a:rPr>
              <a:t>ma</a:t>
            </a:r>
            <a:r>
              <a:rPr dirty="0" sz="1050" spc="13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808080"/>
                </a:solidFill>
                <a:latin typeface="Calibri"/>
                <a:cs typeface="Calibri"/>
              </a:rPr>
              <a:t>ete</a:t>
            </a:r>
            <a:r>
              <a:rPr dirty="0" sz="1050" spc="19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808080"/>
                </a:solidFill>
                <a:latin typeface="Calibri"/>
                <a:cs typeface="Calibri"/>
              </a:rPr>
              <a:t>Ed</a:t>
            </a:r>
            <a:r>
              <a:rPr dirty="0" sz="1050" spc="135">
                <a:solidFill>
                  <a:srgbClr val="808080"/>
                </a:solidFill>
                <a:latin typeface="Calibri"/>
                <a:cs typeface="Calibri"/>
              </a:rPr>
              <a:t>  </a:t>
            </a:r>
            <a:r>
              <a:rPr dirty="0" sz="1050">
                <a:solidFill>
                  <a:srgbClr val="808080"/>
                </a:solidFill>
                <a:latin typeface="Calibri"/>
                <a:cs typeface="Calibri"/>
              </a:rPr>
              <a:t>eCoc</a:t>
            </a:r>
            <a:r>
              <a:rPr dirty="0" sz="1050" spc="-6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808080"/>
                </a:solidFill>
                <a:latin typeface="Calibri"/>
                <a:cs typeface="Calibri"/>
              </a:rPr>
              <a:t>ei</a:t>
            </a:r>
            <a:r>
              <a:rPr dirty="0" sz="1050" spc="-2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050" spc="-50">
                <a:solidFill>
                  <a:srgbClr val="808080"/>
                </a:solidFill>
                <a:latin typeface="Calibri"/>
                <a:cs typeface="Calibri"/>
              </a:rPr>
              <a:t>s</a:t>
            </a:r>
            <a:endParaRPr sz="105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900"/>
              </a:spcBef>
            </a:pPr>
            <a:r>
              <a:rPr dirty="0" sz="1000">
                <a:solidFill>
                  <a:srgbClr val="808080"/>
                </a:solidFill>
                <a:latin typeface="Calibri"/>
                <a:cs typeface="Calibri"/>
              </a:rPr>
              <a:t>20I\</a:t>
            </a:r>
            <a:r>
              <a:rPr dirty="0" sz="1000" spc="13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808080"/>
                </a:solidFill>
                <a:latin typeface="Calibri"/>
                <a:cs typeface="Calibri"/>
              </a:rPr>
              <a:t>Fol</a:t>
            </a:r>
            <a:r>
              <a:rPr dirty="0" sz="1000" spc="235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808080"/>
                </a:solidFill>
                <a:latin typeface="Calibri"/>
                <a:cs typeface="Calibri"/>
              </a:rPr>
              <a:t>ovvers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354595" y="743203"/>
            <a:ext cx="132778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solidFill>
                  <a:srgbClr val="1A1A1A"/>
                </a:solidFill>
                <a:latin typeface="Times New Roman"/>
                <a:cs typeface="Times New Roman"/>
              </a:rPr>
              <a:t>Medium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776146" y="3273297"/>
            <a:ext cx="397510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20">
                <a:solidFill>
                  <a:srgbClr val="2D2D2D"/>
                </a:solidFill>
                <a:latin typeface="Calibri"/>
                <a:cs typeface="Calibri"/>
              </a:rPr>
              <a:t>Profile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345375" y="3273297"/>
            <a:ext cx="340995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">
                <a:solidFill>
                  <a:srgbClr val="808080"/>
                </a:solidFill>
                <a:latin typeface="Calibri"/>
                <a:cs typeface="Calibri"/>
              </a:rPr>
              <a:t>Claps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864282" y="3273297"/>
            <a:ext cx="622935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">
                <a:solidFill>
                  <a:srgbClr val="808080"/>
                </a:solidFill>
                <a:latin typeface="Calibri"/>
                <a:cs typeface="Calibri"/>
              </a:rPr>
              <a:t>Highlights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659810" y="3273297"/>
            <a:ext cx="633095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20">
                <a:solidFill>
                  <a:srgbClr val="808080"/>
                </a:solidFill>
                <a:latin typeface="Calibri"/>
                <a:cs typeface="Calibri"/>
              </a:rPr>
              <a:t>Responses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771879" y="3917442"/>
            <a:ext cx="3048635" cy="782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50" spc="-10">
                <a:solidFill>
                  <a:srgbClr val="2D2D2D"/>
                </a:solidFill>
                <a:latin typeface="Calibri"/>
                <a:cs typeface="Calibri"/>
              </a:rPr>
              <a:t>Featured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44"/>
              </a:spcBef>
            </a:pPr>
            <a:endParaRPr sz="1550">
              <a:latin typeface="Calibri"/>
              <a:cs typeface="Calibri"/>
            </a:endParaRPr>
          </a:p>
          <a:p>
            <a:pPr marL="743585">
              <a:lnSpc>
                <a:spcPct val="100000"/>
              </a:lnSpc>
            </a:pPr>
            <a:r>
              <a:rPr dirty="0" sz="1050" spc="10">
                <a:solidFill>
                  <a:srgbClr val="2D2D2D"/>
                </a:solidFill>
                <a:latin typeface="Calibri"/>
                <a:cs typeface="Calibri"/>
              </a:rPr>
              <a:t>Samer</a:t>
            </a:r>
            <a:r>
              <a:rPr dirty="0" sz="1050" spc="20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1050" spc="10">
                <a:solidFill>
                  <a:srgbClr val="2D2D2D"/>
                </a:solidFill>
                <a:latin typeface="Calibri"/>
                <a:cs typeface="Calibri"/>
              </a:rPr>
              <a:t>Buna</a:t>
            </a:r>
            <a:r>
              <a:rPr dirty="0" sz="1050" spc="235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1050" spc="10">
                <a:solidFill>
                  <a:srgbClr val="2D2D2D"/>
                </a:solidFill>
                <a:latin typeface="Calibri"/>
                <a:cs typeface="Calibri"/>
              </a:rPr>
              <a:t>in</a:t>
            </a:r>
            <a:r>
              <a:rPr dirty="0" sz="1050" spc="175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1050" spc="10">
                <a:solidFill>
                  <a:srgbClr val="2D2D2D"/>
                </a:solidFill>
                <a:latin typeface="Calibri"/>
                <a:cs typeface="Calibri"/>
              </a:rPr>
              <a:t>jsComplete</a:t>
            </a:r>
            <a:r>
              <a:rPr dirty="0" sz="1050" spc="265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1050" spc="-10">
                <a:solidFill>
                  <a:srgbClr val="2D2D2D"/>
                </a:solidFill>
                <a:latin typeface="Calibri"/>
                <a:cs typeface="Calibri"/>
              </a:rPr>
              <a:t>EdgeCoders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9372903" y="886459"/>
            <a:ext cx="42925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009E74"/>
                </a:solidFill>
                <a:latin typeface="Calibri"/>
                <a:cs typeface="Calibri"/>
              </a:rPr>
              <a:t>Sign</a:t>
            </a:r>
            <a:r>
              <a:rPr dirty="0" sz="1200" spc="-25">
                <a:solidFill>
                  <a:srgbClr val="009E74"/>
                </a:solidFill>
                <a:latin typeface="Calibri"/>
                <a:cs typeface="Calibri"/>
              </a:rPr>
              <a:t> </a:t>
            </a:r>
            <a:r>
              <a:rPr dirty="0" sz="1200" spc="-35">
                <a:solidFill>
                  <a:srgbClr val="009E74"/>
                </a:solidFill>
                <a:latin typeface="Calibri"/>
                <a:cs typeface="Calibri"/>
              </a:rPr>
              <a:t>in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9934956" y="842772"/>
            <a:ext cx="1005840" cy="353695"/>
          </a:xfrm>
          <a:prstGeom prst="rect">
            <a:avLst/>
          </a:prstGeom>
          <a:ln w="9144">
            <a:solidFill>
              <a:srgbClr val="00A87C"/>
            </a:solidFill>
          </a:ln>
        </p:spPr>
        <p:txBody>
          <a:bodyPr wrap="square" lIns="0" tIns="55880" rIns="0" bIns="0" rtlCol="0" vert="horz">
            <a:spAutoFit/>
          </a:bodyPr>
          <a:lstStyle/>
          <a:p>
            <a:pPr marL="173990">
              <a:lnSpc>
                <a:spcPct val="100000"/>
              </a:lnSpc>
              <a:spcBef>
                <a:spcPts val="440"/>
              </a:spcBef>
            </a:pPr>
            <a:r>
              <a:rPr dirty="0" sz="1200" spc="-20">
                <a:solidFill>
                  <a:srgbClr val="009E74"/>
                </a:solidFill>
                <a:latin typeface="Calibri"/>
                <a:cs typeface="Calibri"/>
              </a:rPr>
              <a:t>Get</a:t>
            </a:r>
            <a:r>
              <a:rPr dirty="0" sz="1200" spc="-50">
                <a:solidFill>
                  <a:srgbClr val="009E74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009E74"/>
                </a:solidFill>
                <a:latin typeface="Calibri"/>
                <a:cs typeface="Calibri"/>
              </a:rPr>
              <a:t>started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1489937" y="89154"/>
            <a:ext cx="610235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10">
                <a:latin typeface="Calibri"/>
                <a:cs typeface="Calibri"/>
              </a:rPr>
              <a:t>jsComplete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4688" y="973582"/>
            <a:ext cx="937894" cy="3378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050" spc="-30">
                <a:solidFill>
                  <a:srgbClr val="FFFFFF"/>
                </a:solidFill>
                <a:latin typeface="Arial MT"/>
                <a:cs typeface="Arial MT"/>
              </a:rPr>
              <a:t>Node.js: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653673" y="1071117"/>
            <a:ext cx="776605" cy="15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850">
                <a:solidFill>
                  <a:srgbClr val="9E9E9E"/>
                </a:solidFill>
                <a:latin typeface="Arial MT"/>
                <a:cs typeface="Arial MT"/>
              </a:rPr>
              <a:t>Rat</a:t>
            </a:r>
            <a:r>
              <a:rPr dirty="0" sz="850" spc="-90">
                <a:solidFill>
                  <a:srgbClr val="9E9E9E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9E9E9E"/>
                </a:solidFill>
                <a:latin typeface="Arial MT"/>
                <a:cs typeface="Arial MT"/>
              </a:rPr>
              <a:t>ing</a:t>
            </a:r>
            <a:r>
              <a:rPr dirty="0" sz="850" spc="195">
                <a:solidFill>
                  <a:srgbClr val="9E9E9E"/>
                </a:solidFill>
                <a:latin typeface="Arial MT"/>
                <a:cs typeface="Arial MT"/>
              </a:rPr>
              <a:t> </a:t>
            </a:r>
            <a:r>
              <a:rPr dirty="0" sz="850" spc="45">
                <a:solidFill>
                  <a:srgbClr val="9E997E"/>
                </a:solidFill>
                <a:latin typeface="Arial MT"/>
                <a:cs typeface="Arial MT"/>
              </a:rPr>
              <a:t>h</a:t>
            </a:r>
            <a:r>
              <a:rPr dirty="0" sz="850" spc="45">
                <a:solidFill>
                  <a:srgbClr val="9E9E9E"/>
                </a:solidFill>
                <a:latin typeface="Arial MT"/>
                <a:cs typeface="Arial MT"/>
              </a:rPr>
              <a:t>istory</a:t>
            </a:r>
            <a:endParaRPr sz="850">
              <a:latin typeface="Arial MT"/>
              <a:cs typeface="Arial MT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6095" y="1328927"/>
            <a:ext cx="12079605" cy="344805"/>
            <a:chOff x="6095" y="1328927"/>
            <a:chExt cx="12079605" cy="34480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783" y="1405127"/>
              <a:ext cx="219456" cy="19202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6095" y="1328927"/>
              <a:ext cx="12079605" cy="344805"/>
            </a:xfrm>
            <a:custGeom>
              <a:avLst/>
              <a:gdLst/>
              <a:ahLst/>
              <a:cxnLst/>
              <a:rect l="l" t="t" r="r" b="b"/>
              <a:pathLst>
                <a:path w="12079605" h="344805">
                  <a:moveTo>
                    <a:pt x="12079224" y="344424"/>
                  </a:moveTo>
                  <a:lnTo>
                    <a:pt x="0" y="344424"/>
                  </a:lnTo>
                  <a:lnTo>
                    <a:pt x="0" y="0"/>
                  </a:lnTo>
                  <a:lnTo>
                    <a:pt x="12079224" y="0"/>
                  </a:lnTo>
                  <a:lnTo>
                    <a:pt x="12079224" y="344424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858750" y="1335785"/>
            <a:ext cx="1118235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50" spc="-10">
                <a:solidFill>
                  <a:srgbClr val="AAAAAA"/>
                </a:solidFill>
                <a:latin typeface="Arial MT"/>
                <a:cs typeface="Arial MT"/>
              </a:rPr>
              <a:t>VER</a:t>
            </a:r>
            <a:r>
              <a:rPr dirty="0" sz="950" spc="-10">
                <a:solidFill>
                  <a:srgbClr val="A7A7A7"/>
                </a:solidFill>
                <a:latin typeface="Arial MT"/>
                <a:cs typeface="Arial MT"/>
              </a:rPr>
              <a:t>I</a:t>
            </a:r>
            <a:r>
              <a:rPr dirty="0" sz="950" spc="-10">
                <a:solidFill>
                  <a:srgbClr val="AAAAAA"/>
                </a:solidFill>
                <a:latin typeface="Arial MT"/>
                <a:cs typeface="Arial MT"/>
              </a:rPr>
              <a:t>DIED</a:t>
            </a:r>
            <a:r>
              <a:rPr dirty="0" sz="950" spc="-5">
                <a:solidFill>
                  <a:srgbClr val="AAAAAA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AAAAAA"/>
                </a:solidFill>
                <a:latin typeface="Arial MT"/>
                <a:cs typeface="Arial MT"/>
              </a:rPr>
              <a:t>8./9.2018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474795" y="1287017"/>
            <a:ext cx="451484" cy="440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735">
              <a:lnSpc>
                <a:spcPts val="1005"/>
              </a:lnSpc>
              <a:spcBef>
                <a:spcPts val="100"/>
              </a:spcBef>
            </a:pPr>
            <a:r>
              <a:rPr dirty="0" sz="950">
                <a:solidFill>
                  <a:srgbClr val="AAAAAA"/>
                </a:solidFill>
                <a:latin typeface="Arial MT"/>
                <a:cs typeface="Arial MT"/>
              </a:rPr>
              <a:t>Skill</a:t>
            </a:r>
            <a:r>
              <a:rPr dirty="0" sz="950" spc="45">
                <a:solidFill>
                  <a:srgbClr val="AAAAAA"/>
                </a:solidFill>
                <a:latin typeface="Arial MT"/>
                <a:cs typeface="Arial MT"/>
              </a:rPr>
              <a:t> </a:t>
            </a:r>
            <a:r>
              <a:rPr dirty="0" sz="950" spc="-35">
                <a:solidFill>
                  <a:srgbClr val="AAAAAA"/>
                </a:solidFill>
                <a:latin typeface="Arial MT"/>
                <a:cs typeface="Arial MT"/>
              </a:rPr>
              <a:t>IQ</a:t>
            </a:r>
            <a:endParaRPr sz="950">
              <a:latin typeface="Arial MT"/>
              <a:cs typeface="Arial MT"/>
            </a:endParaRPr>
          </a:p>
          <a:p>
            <a:pPr>
              <a:lnSpc>
                <a:spcPts val="2265"/>
              </a:lnSpc>
            </a:pP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299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6095" y="3852671"/>
            <a:ext cx="12079605" cy="271780"/>
            <a:chOff x="6095" y="3852671"/>
            <a:chExt cx="12079605" cy="271780"/>
          </a:xfrm>
        </p:grpSpPr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455" y="3922775"/>
              <a:ext cx="152400" cy="195072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6095" y="3852671"/>
              <a:ext cx="12079605" cy="271780"/>
            </a:xfrm>
            <a:custGeom>
              <a:avLst/>
              <a:gdLst/>
              <a:ahLst/>
              <a:cxnLst/>
              <a:rect l="l" t="t" r="r" b="b"/>
              <a:pathLst>
                <a:path w="12079605" h="271779">
                  <a:moveTo>
                    <a:pt x="12079224" y="271272"/>
                  </a:moveTo>
                  <a:lnTo>
                    <a:pt x="0" y="271272"/>
                  </a:lnTo>
                  <a:lnTo>
                    <a:pt x="0" y="0"/>
                  </a:lnTo>
                  <a:lnTo>
                    <a:pt x="12079224" y="0"/>
                  </a:lnTo>
                  <a:lnTo>
                    <a:pt x="12079224" y="271272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7415628" y="3816857"/>
            <a:ext cx="586105" cy="3041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035"/>
              </a:lnSpc>
              <a:spcBef>
                <a:spcPts val="100"/>
              </a:spcBef>
            </a:pPr>
            <a:r>
              <a:rPr dirty="0" sz="950" spc="-10">
                <a:solidFill>
                  <a:srgbClr val="FFFFFF"/>
                </a:solidFill>
                <a:latin typeface="Arial MT"/>
                <a:cs typeface="Arial MT"/>
              </a:rPr>
              <a:t>1OOth</a:t>
            </a:r>
            <a:endParaRPr sz="950">
              <a:latin typeface="Arial MT"/>
              <a:cs typeface="Arial MT"/>
            </a:endParaRPr>
          </a:p>
          <a:p>
            <a:pPr algn="ctr">
              <a:lnSpc>
                <a:spcPts val="1155"/>
              </a:lnSpc>
            </a:pPr>
            <a:r>
              <a:rPr dirty="0" sz="1050" spc="-10">
                <a:solidFill>
                  <a:srgbClr val="FFFFFF"/>
                </a:solidFill>
                <a:latin typeface="Arial MT"/>
                <a:cs typeface="Arial MT"/>
              </a:rPr>
              <a:t>percentile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6095" y="4334255"/>
            <a:ext cx="12082780" cy="856615"/>
            <a:chOff x="6095" y="4334255"/>
            <a:chExt cx="12082780" cy="856615"/>
          </a:xfrm>
        </p:grpSpPr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" y="4334255"/>
              <a:ext cx="12082272" cy="207263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6096" y="4334255"/>
              <a:ext cx="12079605" cy="856615"/>
            </a:xfrm>
            <a:custGeom>
              <a:avLst/>
              <a:gdLst/>
              <a:ahLst/>
              <a:cxnLst/>
              <a:rect l="l" t="t" r="r" b="b"/>
              <a:pathLst>
                <a:path w="12079605" h="856614">
                  <a:moveTo>
                    <a:pt x="12079224" y="225552"/>
                  </a:moveTo>
                  <a:lnTo>
                    <a:pt x="0" y="225552"/>
                  </a:lnTo>
                  <a:lnTo>
                    <a:pt x="0" y="856488"/>
                  </a:lnTo>
                  <a:lnTo>
                    <a:pt x="12079224" y="856488"/>
                  </a:lnTo>
                  <a:lnTo>
                    <a:pt x="12079224" y="225552"/>
                  </a:lnTo>
                  <a:close/>
                </a:path>
                <a:path w="12079605" h="856614">
                  <a:moveTo>
                    <a:pt x="12079224" y="0"/>
                  </a:moveTo>
                  <a:lnTo>
                    <a:pt x="0" y="0"/>
                  </a:lnTo>
                  <a:lnTo>
                    <a:pt x="0" y="204216"/>
                  </a:lnTo>
                  <a:lnTo>
                    <a:pt x="12079224" y="204216"/>
                  </a:lnTo>
                  <a:lnTo>
                    <a:pt x="12079224" y="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/>
          <p:nvPr/>
        </p:nvSpPr>
        <p:spPr>
          <a:xfrm>
            <a:off x="6095" y="5364479"/>
            <a:ext cx="12079605" cy="302260"/>
          </a:xfrm>
          <a:custGeom>
            <a:avLst/>
            <a:gdLst/>
            <a:ahLst/>
            <a:cxnLst/>
            <a:rect l="l" t="t" r="r" b="b"/>
            <a:pathLst>
              <a:path w="12079605" h="302260">
                <a:moveTo>
                  <a:pt x="12079224" y="301752"/>
                </a:moveTo>
                <a:lnTo>
                  <a:pt x="0" y="301752"/>
                </a:lnTo>
                <a:lnTo>
                  <a:pt x="0" y="0"/>
                </a:lnTo>
                <a:lnTo>
                  <a:pt x="12079224" y="0"/>
                </a:lnTo>
                <a:lnTo>
                  <a:pt x="12079224" y="301752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5550269" y="5442203"/>
            <a:ext cx="121856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60">
                <a:solidFill>
                  <a:srgbClr val="AAAAAA"/>
                </a:solidFill>
                <a:latin typeface="Calibri"/>
                <a:cs typeface="Calibri"/>
              </a:rPr>
              <a:t>Your</a:t>
            </a:r>
            <a:r>
              <a:rPr dirty="0" sz="1400" spc="110">
                <a:solidFill>
                  <a:srgbClr val="AAAAAA"/>
                </a:solidFill>
                <a:latin typeface="Calibri"/>
                <a:cs typeface="Calibri"/>
              </a:rPr>
              <a:t> </a:t>
            </a:r>
            <a:r>
              <a:rPr dirty="0" sz="1400" spc="55">
                <a:solidFill>
                  <a:srgbClr val="AAAAAA"/>
                </a:solidFill>
                <a:latin typeface="Calibri"/>
                <a:cs typeface="Calibri"/>
              </a:rPr>
              <a:t>strengths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552127" y="4388892"/>
            <a:ext cx="3706495" cy="1289685"/>
          </a:xfrm>
          <a:prstGeom prst="rect">
            <a:avLst/>
          </a:prstGeom>
        </p:spPr>
        <p:txBody>
          <a:bodyPr wrap="square" lIns="0" tIns="170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dirty="0" sz="1950">
                <a:solidFill>
                  <a:srgbClr val="FFFFFF"/>
                </a:solidFill>
                <a:latin typeface="Arial MT"/>
                <a:cs typeface="Arial MT"/>
              </a:rPr>
              <a:t>Personalized</a:t>
            </a:r>
            <a:r>
              <a:rPr dirty="0" sz="1950" spc="409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>
                <a:solidFill>
                  <a:srgbClr val="FFFFFF"/>
                </a:solidFill>
                <a:latin typeface="Arial MT"/>
                <a:cs typeface="Arial MT"/>
              </a:rPr>
              <a:t>skill</a:t>
            </a:r>
            <a:r>
              <a:rPr dirty="0" sz="1950" spc="2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>
                <a:solidFill>
                  <a:srgbClr val="FFFFFF"/>
                </a:solidFill>
                <a:latin typeface="Arial MT"/>
                <a:cs typeface="Arial MT"/>
              </a:rPr>
              <a:t>analysis</a:t>
            </a:r>
            <a:r>
              <a:rPr dirty="0" sz="1950" spc="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950" spc="85">
                <a:solidFill>
                  <a:srgbClr val="AAAAAA"/>
                </a:solidFill>
                <a:latin typeface="Arial MT"/>
                <a:cs typeface="Arial MT"/>
              </a:rPr>
              <a:t>O</a:t>
            </a:r>
            <a:endParaRPr sz="1950">
              <a:latin typeface="Arial MT"/>
              <a:cs typeface="Arial MT"/>
            </a:endParaRPr>
          </a:p>
          <a:p>
            <a:pPr marL="13335">
              <a:lnSpc>
                <a:spcPct val="100000"/>
              </a:lnSpc>
              <a:spcBef>
                <a:spcPts val="600"/>
              </a:spcBef>
            </a:pPr>
            <a:r>
              <a:rPr dirty="0" sz="950">
                <a:solidFill>
                  <a:srgbClr val="AAAAAA"/>
                </a:solidFill>
                <a:latin typeface="Arial MT"/>
                <a:cs typeface="Arial MT"/>
              </a:rPr>
              <a:t>Based</a:t>
            </a:r>
            <a:r>
              <a:rPr dirty="0" sz="950" spc="130">
                <a:solidFill>
                  <a:srgbClr val="AAAAAA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AAAAAA"/>
                </a:solidFill>
                <a:latin typeface="Arial MT"/>
                <a:cs typeface="Arial MT"/>
              </a:rPr>
              <a:t>on</a:t>
            </a:r>
            <a:r>
              <a:rPr dirty="0" sz="950" spc="80">
                <a:solidFill>
                  <a:srgbClr val="AAAAAA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AAAAAA"/>
                </a:solidFill>
                <a:latin typeface="Arial MT"/>
                <a:cs typeface="Arial MT"/>
              </a:rPr>
              <a:t>you</a:t>
            </a:r>
            <a:r>
              <a:rPr dirty="0" sz="950" spc="484">
                <a:solidFill>
                  <a:srgbClr val="AAAAAA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AAAAAA"/>
                </a:solidFill>
                <a:latin typeface="Arial MT"/>
                <a:cs typeface="Arial MT"/>
              </a:rPr>
              <a:t>Skill</a:t>
            </a:r>
            <a:r>
              <a:rPr dirty="0" sz="950" spc="95">
                <a:solidFill>
                  <a:srgbClr val="AAAAAA"/>
                </a:solidFill>
                <a:latin typeface="Arial MT"/>
                <a:cs typeface="Arial MT"/>
              </a:rPr>
              <a:t> </a:t>
            </a:r>
            <a:r>
              <a:rPr dirty="0" sz="950" spc="-25">
                <a:solidFill>
                  <a:srgbClr val="AAAAAA"/>
                </a:solidFill>
                <a:latin typeface="Arial MT"/>
                <a:cs typeface="Arial MT"/>
              </a:rPr>
              <a:t>IQ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950">
              <a:latin typeface="Arial MT"/>
              <a:cs typeface="Arial MT"/>
            </a:endParaRPr>
          </a:p>
          <a:p>
            <a:pPr algn="r" marR="5080">
              <a:lnSpc>
                <a:spcPct val="100000"/>
              </a:lnSpc>
            </a:pPr>
            <a:r>
              <a:rPr dirty="0" sz="1300">
                <a:solidFill>
                  <a:srgbClr val="AAAAAA"/>
                </a:solidFill>
                <a:latin typeface="Arial MT"/>
                <a:cs typeface="Arial MT"/>
              </a:rPr>
              <a:t>Your</a:t>
            </a:r>
            <a:r>
              <a:rPr dirty="0" sz="1300" spc="180">
                <a:solidFill>
                  <a:srgbClr val="AAAAAA"/>
                </a:solidFill>
                <a:latin typeface="Arial MT"/>
                <a:cs typeface="Arial MT"/>
              </a:rPr>
              <a:t> </a:t>
            </a:r>
            <a:r>
              <a:rPr dirty="0" sz="1300" spc="35">
                <a:solidFill>
                  <a:srgbClr val="AAAAAA"/>
                </a:solidFill>
                <a:latin typeface="Arial MT"/>
                <a:cs typeface="Arial MT"/>
              </a:rPr>
              <a:t>gaps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6095" y="5779008"/>
            <a:ext cx="12079605" cy="182880"/>
            <a:chOff x="6095" y="5779008"/>
            <a:chExt cx="12079605" cy="182880"/>
          </a:xfrm>
        </p:grpSpPr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27719" y="5827776"/>
              <a:ext cx="1819655" cy="134112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6095" y="5779008"/>
              <a:ext cx="12079605" cy="180340"/>
            </a:xfrm>
            <a:custGeom>
              <a:avLst/>
              <a:gdLst/>
              <a:ahLst/>
              <a:cxnLst/>
              <a:rect l="l" t="t" r="r" b="b"/>
              <a:pathLst>
                <a:path w="12079605" h="180339">
                  <a:moveTo>
                    <a:pt x="12079224" y="179832"/>
                  </a:moveTo>
                  <a:lnTo>
                    <a:pt x="0" y="179832"/>
                  </a:lnTo>
                  <a:lnTo>
                    <a:pt x="0" y="0"/>
                  </a:lnTo>
                  <a:lnTo>
                    <a:pt x="12079224" y="0"/>
                  </a:lnTo>
                  <a:lnTo>
                    <a:pt x="12079224" y="179832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1898751" y="4503166"/>
            <a:ext cx="2630805" cy="143637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5240" marR="5080" indent="1905">
              <a:lnSpc>
                <a:spcPct val="104099"/>
              </a:lnSpc>
              <a:spcBef>
                <a:spcPts val="25"/>
              </a:spcBef>
            </a:pPr>
            <a:r>
              <a:rPr dirty="0" sz="1450">
                <a:solidFill>
                  <a:srgbClr val="CCCCCC"/>
                </a:solidFill>
                <a:latin typeface="Arial MT"/>
                <a:cs typeface="Arial MT"/>
              </a:rPr>
              <a:t>You've</a:t>
            </a:r>
            <a:r>
              <a:rPr dirty="0" sz="1450" spc="55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dirty="0" sz="1450">
                <a:solidFill>
                  <a:srgbClr val="CCCCCC"/>
                </a:solidFill>
                <a:latin typeface="Arial MT"/>
                <a:cs typeface="Arial MT"/>
              </a:rPr>
              <a:t>skilled</a:t>
            </a:r>
            <a:r>
              <a:rPr dirty="0" sz="1450" spc="95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dirty="0" sz="1450">
                <a:solidFill>
                  <a:srgbClr val="CCCCCC"/>
                </a:solidFill>
                <a:latin typeface="Arial MT"/>
                <a:cs typeface="Arial MT"/>
              </a:rPr>
              <a:t>up!</a:t>
            </a:r>
            <a:r>
              <a:rPr dirty="0" sz="1450" spc="-25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dirty="0" sz="1450">
                <a:solidFill>
                  <a:srgbClr val="CCCCCC"/>
                </a:solidFill>
                <a:latin typeface="Arial MT"/>
                <a:cs typeface="Arial MT"/>
              </a:rPr>
              <a:t>You</a:t>
            </a:r>
            <a:r>
              <a:rPr dirty="0" sz="1450" spc="9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dirty="0" sz="1450" spc="-25">
                <a:solidFill>
                  <a:srgbClr val="CCCCCC"/>
                </a:solidFill>
                <a:latin typeface="Arial MT"/>
                <a:cs typeface="Arial MT"/>
              </a:rPr>
              <a:t>now </a:t>
            </a:r>
            <a:r>
              <a:rPr dirty="0" sz="1450">
                <a:solidFill>
                  <a:srgbClr val="CCCCCC"/>
                </a:solidFill>
                <a:latin typeface="Arial MT"/>
                <a:cs typeface="Arial MT"/>
              </a:rPr>
              <a:t>score</a:t>
            </a:r>
            <a:r>
              <a:rPr dirty="0" sz="1450" spc="140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dirty="0" sz="1450" spc="55">
                <a:solidFill>
                  <a:srgbClr val="CCCCCC"/>
                </a:solidFill>
                <a:latin typeface="Arial MT"/>
                <a:cs typeface="Arial MT"/>
              </a:rPr>
              <a:t>better</a:t>
            </a:r>
            <a:r>
              <a:rPr dirty="0" sz="1450" spc="145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dirty="0" sz="1450">
                <a:solidFill>
                  <a:srgbClr val="CCCCCC"/>
                </a:solidFill>
                <a:latin typeface="Arial MT"/>
                <a:cs typeface="Arial MT"/>
              </a:rPr>
              <a:t>than</a:t>
            </a:r>
            <a:r>
              <a:rPr dirty="0" sz="1450" spc="114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dirty="0" sz="1450">
                <a:solidFill>
                  <a:srgbClr val="CCCCCC"/>
                </a:solidFill>
                <a:latin typeface="Arial MT"/>
                <a:cs typeface="Arial MT"/>
              </a:rPr>
              <a:t>99%</a:t>
            </a:r>
            <a:r>
              <a:rPr dirty="0" sz="1450" spc="75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dirty="0" sz="1450">
                <a:solidFill>
                  <a:srgbClr val="CCCCCC"/>
                </a:solidFill>
                <a:latin typeface="Arial MT"/>
                <a:cs typeface="Arial MT"/>
              </a:rPr>
              <a:t>of</a:t>
            </a:r>
            <a:r>
              <a:rPr dirty="0" sz="1450" spc="265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dirty="0" sz="1450" spc="-20">
                <a:solidFill>
                  <a:srgbClr val="CCCCCC"/>
                </a:solidFill>
                <a:latin typeface="Arial MT"/>
                <a:cs typeface="Arial MT"/>
              </a:rPr>
              <a:t>your </a:t>
            </a:r>
            <a:r>
              <a:rPr dirty="0" sz="1450" spc="-10">
                <a:solidFill>
                  <a:srgbClr val="CCCCCC"/>
                </a:solidFill>
                <a:latin typeface="Arial MT"/>
                <a:cs typeface="Arial MT"/>
              </a:rPr>
              <a:t>peers.</a:t>
            </a:r>
            <a:endParaRPr sz="1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1600" spc="-30">
                <a:solidFill>
                  <a:srgbClr val="CCCCCC"/>
                </a:solidFill>
                <a:latin typeface="Arial MT"/>
                <a:cs typeface="Arial MT"/>
              </a:rPr>
              <a:t>Keep</a:t>
            </a:r>
            <a:r>
              <a:rPr dirty="0" sz="1600" spc="-75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CCCCCC"/>
                </a:solidFill>
                <a:latin typeface="Arial MT"/>
                <a:cs typeface="Arial MT"/>
              </a:rPr>
              <a:t>going:</a:t>
            </a:r>
            <a:endParaRPr sz="1600">
              <a:latin typeface="Arial MT"/>
              <a:cs typeface="Arial MT"/>
            </a:endParaRPr>
          </a:p>
          <a:p>
            <a:pPr marL="833755">
              <a:lnSpc>
                <a:spcPct val="100000"/>
              </a:lnSpc>
              <a:spcBef>
                <a:spcPts val="1500"/>
              </a:spcBef>
            </a:pPr>
            <a:r>
              <a:rPr dirty="0" sz="1250" spc="55">
                <a:solidFill>
                  <a:srgbClr val="FFFFFF"/>
                </a:solidFill>
                <a:latin typeface="Calibri"/>
                <a:cs typeface="Calibri"/>
              </a:rPr>
              <a:t>Go</a:t>
            </a:r>
            <a:r>
              <a:rPr dirty="0" sz="1250" spc="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5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25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50" spc="-20">
                <a:solidFill>
                  <a:srgbClr val="FFFFFF"/>
                </a:solidFill>
                <a:latin typeface="Calibri"/>
                <a:cs typeface="Calibri"/>
              </a:rPr>
              <a:t>path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569962" y="5769609"/>
            <a:ext cx="1233170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solidFill>
                  <a:srgbClr val="AAAAAA"/>
                </a:solidFill>
                <a:latin typeface="Arial MT"/>
                <a:cs typeface="Arial MT"/>
              </a:rPr>
              <a:t>Web</a:t>
            </a:r>
            <a:r>
              <a:rPr dirty="0" sz="1150" spc="75">
                <a:solidFill>
                  <a:srgbClr val="AAAAA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AAAAAA"/>
                </a:solidFill>
                <a:latin typeface="Arial MT"/>
                <a:cs typeface="Arial MT"/>
              </a:rPr>
              <a:t>and</a:t>
            </a:r>
            <a:r>
              <a:rPr dirty="0" sz="1150" spc="110">
                <a:solidFill>
                  <a:srgbClr val="AAAAAA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AAAAAA"/>
                </a:solidFill>
                <a:latin typeface="Arial MT"/>
                <a:cs typeface="Arial MT"/>
              </a:rPr>
              <a:t>Network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6095" y="5992367"/>
            <a:ext cx="12079605" cy="228600"/>
            <a:chOff x="6095" y="5992367"/>
            <a:chExt cx="12079605" cy="228600"/>
          </a:xfrm>
        </p:grpSpPr>
        <p:pic>
          <p:nvPicPr>
            <p:cNvPr id="25" name="object 2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27719" y="5998463"/>
              <a:ext cx="1072896" cy="149351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6095" y="5992367"/>
              <a:ext cx="12079605" cy="228600"/>
            </a:xfrm>
            <a:custGeom>
              <a:avLst/>
              <a:gdLst/>
              <a:ahLst/>
              <a:cxnLst/>
              <a:rect l="l" t="t" r="r" b="b"/>
              <a:pathLst>
                <a:path w="12079605" h="228600">
                  <a:moveTo>
                    <a:pt x="12079224" y="228600"/>
                  </a:moveTo>
                  <a:lnTo>
                    <a:pt x="0" y="228600"/>
                  </a:lnTo>
                  <a:lnTo>
                    <a:pt x="0" y="0"/>
                  </a:lnTo>
                  <a:lnTo>
                    <a:pt x="12079224" y="0"/>
                  </a:lnTo>
                  <a:lnTo>
                    <a:pt x="12079224" y="228600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6095" y="6062471"/>
            <a:ext cx="120796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405765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solidFill>
                  <a:srgbClr val="AAAAAA"/>
                </a:solidFill>
                <a:latin typeface="Arial MT"/>
                <a:cs typeface="Arial MT"/>
              </a:rPr>
              <a:t>Streams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6095" y="6278879"/>
            <a:ext cx="12079605" cy="247015"/>
            <a:chOff x="6095" y="6278879"/>
            <a:chExt cx="12079605" cy="247015"/>
          </a:xfrm>
        </p:grpSpPr>
        <p:pic>
          <p:nvPicPr>
            <p:cNvPr id="29" name="object 2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27719" y="6284975"/>
              <a:ext cx="1225296" cy="149351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6095" y="6278879"/>
              <a:ext cx="12079605" cy="247015"/>
            </a:xfrm>
            <a:custGeom>
              <a:avLst/>
              <a:gdLst/>
              <a:ahLst/>
              <a:cxnLst/>
              <a:rect l="l" t="t" r="r" b="b"/>
              <a:pathLst>
                <a:path w="12079605" h="247015">
                  <a:moveTo>
                    <a:pt x="12079224" y="246888"/>
                  </a:moveTo>
                  <a:lnTo>
                    <a:pt x="0" y="246888"/>
                  </a:lnTo>
                  <a:lnTo>
                    <a:pt x="0" y="0"/>
                  </a:lnTo>
                  <a:lnTo>
                    <a:pt x="12079224" y="0"/>
                  </a:lnTo>
                  <a:lnTo>
                    <a:pt x="12079224" y="246888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6095" y="6342634"/>
            <a:ext cx="12079605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571500">
              <a:lnSpc>
                <a:spcPct val="100000"/>
              </a:lnSpc>
              <a:spcBef>
                <a:spcPts val="100"/>
              </a:spcBef>
            </a:pPr>
            <a:r>
              <a:rPr dirty="0" sz="1150" spc="-20">
                <a:solidFill>
                  <a:srgbClr val="AAAAAA"/>
                </a:solidFill>
                <a:latin typeface="Arial MT"/>
                <a:cs typeface="Arial MT"/>
              </a:rPr>
              <a:t>CLI,</a:t>
            </a:r>
            <a:r>
              <a:rPr dirty="0" sz="1150" spc="-10">
                <a:solidFill>
                  <a:srgbClr val="AAAAAA"/>
                </a:solidFill>
                <a:latin typeface="Arial MT"/>
                <a:cs typeface="Arial MT"/>
              </a:rPr>
              <a:t> </a:t>
            </a:r>
            <a:r>
              <a:rPr dirty="0" sz="1150" spc="-25">
                <a:solidFill>
                  <a:srgbClr val="AAAAAA"/>
                </a:solidFill>
                <a:latin typeface="Arial MT"/>
                <a:cs typeface="Arial MT"/>
              </a:rPr>
              <a:t>REPL,</a:t>
            </a:r>
            <a:r>
              <a:rPr dirty="0" sz="1150" spc="-10">
                <a:solidFill>
                  <a:srgbClr val="AAAAAA"/>
                </a:solidFill>
                <a:latin typeface="Arial MT"/>
                <a:cs typeface="Arial MT"/>
              </a:rPr>
              <a:t> </a:t>
            </a:r>
            <a:r>
              <a:rPr dirty="0" sz="1150">
                <a:solidFill>
                  <a:srgbClr val="AAAAAA"/>
                </a:solidFill>
                <a:latin typeface="Arial MT"/>
                <a:cs typeface="Arial MT"/>
              </a:rPr>
              <a:t>and</a:t>
            </a:r>
            <a:r>
              <a:rPr dirty="0" sz="1150" spc="-20">
                <a:solidFill>
                  <a:srgbClr val="AAAAAA"/>
                </a:solidFill>
                <a:latin typeface="Arial MT"/>
                <a:cs typeface="Arial MT"/>
              </a:rPr>
              <a:t> </a:t>
            </a:r>
            <a:r>
              <a:rPr dirty="0" sz="1150" spc="-10">
                <a:solidFill>
                  <a:srgbClr val="AAAAAA"/>
                </a:solidFill>
                <a:latin typeface="Arial MT"/>
                <a:cs typeface="Arial MT"/>
              </a:rPr>
              <a:t>Globals</a:t>
            </a:r>
            <a:endParaRPr sz="1150">
              <a:latin typeface="Arial MT"/>
              <a:cs typeface="Arial MT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6095" y="6565392"/>
            <a:ext cx="12079605" cy="173990"/>
            <a:chOff x="6095" y="6565392"/>
            <a:chExt cx="12079605" cy="173990"/>
          </a:xfrm>
        </p:grpSpPr>
        <p:pic>
          <p:nvPicPr>
            <p:cNvPr id="33" name="object 3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27719" y="6571488"/>
              <a:ext cx="1164335" cy="146304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6095" y="6565392"/>
              <a:ext cx="12079605" cy="173990"/>
            </a:xfrm>
            <a:custGeom>
              <a:avLst/>
              <a:gdLst/>
              <a:ahLst/>
              <a:cxnLst/>
              <a:rect l="l" t="t" r="r" b="b"/>
              <a:pathLst>
                <a:path w="12079605" h="173990">
                  <a:moveTo>
                    <a:pt x="12079224" y="173736"/>
                  </a:moveTo>
                  <a:lnTo>
                    <a:pt x="0" y="173736"/>
                  </a:lnTo>
                  <a:lnTo>
                    <a:pt x="0" y="0"/>
                  </a:lnTo>
                  <a:lnTo>
                    <a:pt x="12079224" y="0"/>
                  </a:lnTo>
                  <a:lnTo>
                    <a:pt x="12079224" y="173736"/>
                  </a:lnTo>
                  <a:close/>
                </a:path>
              </a:pathLst>
            </a:custGeom>
            <a:solidFill>
              <a:srgbClr val="21212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6095" y="6546595"/>
            <a:ext cx="120796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7545">
              <a:lnSpc>
                <a:spcPct val="100000"/>
              </a:lnSpc>
              <a:spcBef>
                <a:spcPts val="100"/>
              </a:spcBef>
            </a:pPr>
            <a:r>
              <a:rPr dirty="0" sz="1200" spc="150">
                <a:solidFill>
                  <a:srgbClr val="B8B8B8"/>
                </a:solidFill>
                <a:latin typeface="Arial MT"/>
                <a:cs typeface="Arial MT"/>
              </a:rPr>
              <a:t>Ø</a:t>
            </a:r>
            <a:r>
              <a:rPr dirty="0" sz="1200" spc="450">
                <a:solidFill>
                  <a:srgbClr val="B8B8B8"/>
                </a:solidFill>
                <a:latin typeface="Arial MT"/>
                <a:cs typeface="Arial MT"/>
              </a:rPr>
              <a:t> </a:t>
            </a:r>
            <a:r>
              <a:rPr dirty="0" sz="1200" spc="110">
                <a:solidFill>
                  <a:srgbClr val="B8B8B8"/>
                </a:solidFill>
                <a:latin typeface="Arial MT"/>
                <a:cs typeface="Arial MT"/>
              </a:rPr>
              <a:t>g</a:t>
            </a:r>
            <a:r>
              <a:rPr dirty="0" sz="1200" spc="60">
                <a:solidFill>
                  <a:srgbClr val="B8B8B8"/>
                </a:solidFill>
                <a:latin typeface="Arial MT"/>
                <a:cs typeface="Arial MT"/>
              </a:rPr>
              <a:t> </a:t>
            </a:r>
            <a:r>
              <a:rPr dirty="0" sz="1200" spc="110">
                <a:solidFill>
                  <a:srgbClr val="B8B8B8"/>
                </a:solidFill>
                <a:latin typeface="Arial MT"/>
                <a:cs typeface="Arial MT"/>
              </a:rPr>
              <a:t>g</a:t>
            </a:r>
            <a:r>
              <a:rPr dirty="0" sz="1200" spc="-45">
                <a:solidFill>
                  <a:srgbClr val="B8B8B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CCCCCC"/>
                </a:solidFill>
                <a:latin typeface="Arial MT"/>
                <a:cs typeface="Arial MT"/>
              </a:rPr>
              <a:t>this</a:t>
            </a:r>
            <a:r>
              <a:rPr dirty="0" sz="1200" spc="15">
                <a:solidFill>
                  <a:srgbClr val="CCCCCC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CCCCCC"/>
                </a:solidFill>
                <a:latin typeface="Arial MT"/>
                <a:cs typeface="Arial MT"/>
              </a:rPr>
              <a:t>assessment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2669" y="0"/>
            <a:ext cx="7766660" cy="6857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2024-12-13T23:25:44Z</dcterms:created>
  <dcterms:modified xsi:type="dcterms:W3CDTF">2024-12-13T23:25:44Z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2020-09-14T00:00:00Z</vt:filetime>
  </property>
  <property fmtid="{D5CDD505-2E9C-101B-9397-08002B2CF9AE}" pid="3" name="LastSaved">
    <vt:filetime>2024-12-13T00:00:00Z</vt:filetime>
  </property>
  <property fmtid="{D5CDD505-2E9C-101B-9397-08002B2CF9AE}" pid="4" name="Producer">
    <vt:lpwstr>macOS Version 10.15.6 (Build 19G73) Quartz PDFContext</vt:lpwstr>
  </property>
</Properties>
</file>