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58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8" d="100"/>
          <a:sy n="58" d="100"/>
        </p:scale>
        <p:origin x="9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448437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1835" y="1582420"/>
            <a:ext cx="114801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</a:rPr>
              <a:t>Database Applications with JDBC in Java SE applications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7298"/>
          <a:stretch>
            <a:fillRect/>
          </a:stretch>
        </p:blipFill>
        <p:spPr>
          <a:xfrm>
            <a:off x="1297940" y="1165225"/>
            <a:ext cx="9596120" cy="4540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50" y="608965"/>
            <a:ext cx="11214100" cy="5640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16610"/>
            <a:ext cx="10936605" cy="52241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CC9DF9-A719-D98C-39E9-6A166BB3C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DF1020-204F-06BB-574A-B0AA85142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A46C02-DE7C-A834-6DE4-3EB4353A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543"/>
            <a:ext cx="12192000" cy="52649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Database Applications with JDBC in Java SE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_x000b_Algorithms and Data Structures</dc:title>
  <dc:creator/>
  <cp:lastModifiedBy>Steve Steve</cp:lastModifiedBy>
  <cp:revision>6</cp:revision>
  <dcterms:created xsi:type="dcterms:W3CDTF">2022-09-28T15:44:00Z</dcterms:created>
  <dcterms:modified xsi:type="dcterms:W3CDTF">2024-11-18T13:36:31Z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E901DDC6DA5643C2ABE8C5FB4B618974</vt:lpwstr>
  </property>
  <property fmtid="{D5CDD505-2E9C-101B-9397-08002B2CF9AE}" pid="3" name="KSOProductBuildVer">
    <vt:lpwstr>1033-11.2.0.11341</vt:lpwstr>
  </property>
</Properties>
</file>