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850" y="446023"/>
            <a:ext cx="31582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30" y="1384300"/>
            <a:ext cx="7730139" cy="157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315" y="1902587"/>
            <a:ext cx="369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75" dirty="0"/>
              <a:t>UML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446023"/>
            <a:ext cx="319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Cou</a:t>
            </a:r>
            <a:r>
              <a:rPr spc="-170" dirty="0"/>
              <a:t>r</a:t>
            </a:r>
            <a:r>
              <a:rPr spc="-21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30" dirty="0"/>
              <a:t>ntr</a:t>
            </a:r>
            <a:r>
              <a:rPr spc="-17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225" dirty="0"/>
              <a:t>c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0" dirty="0"/>
              <a:t>o</a:t>
            </a:r>
            <a:r>
              <a:rPr spc="-15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64985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Basics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Mod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Tahoma</vt:lpstr>
      <vt:lpstr>Wingdings</vt:lpstr>
      <vt:lpstr>Office Theme</vt:lpstr>
      <vt:lpstr>Introduction to UML</vt:lpstr>
      <vt:lpstr>Course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Mike Woodring</dc:creator>
  <cp:lastModifiedBy>Steve Steve</cp:lastModifiedBy>
  <cp:revision>5</cp:revision>
  <dcterms:created xsi:type="dcterms:W3CDTF">2022-05-30T17:05:40Z</dcterms:created>
  <dcterms:modified xsi:type="dcterms:W3CDTF">2024-11-15T04:37:35Z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2013-08-28T05:30:00Z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2022-05-30T05:30:00Z</vt:filetime>
  </property>
  <property fmtid="{D5CDD505-2E9C-101B-9397-08002B2CF9AE}" pid="5" name="ICV">
    <vt:lpwstr>6482C5057B15499F8C12885B6625AEB7</vt:lpwstr>
  </property>
  <property fmtid="{D5CDD505-2E9C-101B-9397-08002B2CF9AE}" pid="6" name="KSOProductBuildVer">
    <vt:lpwstr>1033-11.2.0.11130</vt:lpwstr>
  </property>
</Properties>
</file>