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307-1480-47FC-ADDC-3E87E6F8E54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8553E-A861-4866-91DD-D48F5CF85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E550-8D20-458A-80F0-92A8FF346C12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8287-6E61-45DE-88A1-65E7D291E35F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1713-D8DC-43A7-9127-5CF8471FDB1B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49C4-3ABF-4353-AE38-E799157E971C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5626-3E54-4DB7-9EDE-5B5780760CE4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CFD2-A009-46CC-8908-C470C4FC300B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CE9-D6D1-439F-9C6A-804DF49134FB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861-8F1A-441F-9222-011F71811B6D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4771-BDA1-4F85-AFFA-FF1D9A4086FA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FB9F-9048-4920-A5F3-16ACA2ED891E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DB66-60BB-46B3-8C98-D1294B3D126D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0A34-381A-4CC7-AD11-762845433296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821805" cy="455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lang="en-US"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1721484"/>
            <a:ext cx="7072630" cy="705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75" dirty="0">
                <a:solidFill>
                  <a:srgbClr val="171717"/>
                </a:solidFill>
              </a:rPr>
              <a:t>N</a:t>
            </a:r>
            <a:r>
              <a:rPr sz="4500" spc="-260" dirty="0">
                <a:solidFill>
                  <a:srgbClr val="171717"/>
                </a:solidFill>
              </a:rPr>
              <a:t>I</a:t>
            </a:r>
            <a:r>
              <a:rPr sz="4500" spc="280" dirty="0">
                <a:solidFill>
                  <a:srgbClr val="171717"/>
                </a:solidFill>
              </a:rPr>
              <a:t>O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endParaRPr lang="en-US"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181100"/>
            <a:ext cx="8667750" cy="4495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1CEB-C54A-45B1-DC31-F4D61D22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85" y="880745"/>
            <a:ext cx="10754995" cy="53105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3B0371-9084-FF52-DD9D-7B941240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AF791-583B-0403-073B-2A7B366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CDE6A-FD79-EEF6-763F-BF10EBD0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3" y="498324"/>
            <a:ext cx="12058957" cy="5861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265" y="1082040"/>
            <a:ext cx="9996805" cy="51669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76890-45B6-F5FA-4130-0E74736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Verdana</vt:lpstr>
      <vt:lpstr>Office Theme</vt:lpstr>
      <vt:lpstr>Java NIO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NIO AND NIO2</dc:title>
  <dc:creator/>
  <cp:lastModifiedBy>Steve Steve</cp:lastModifiedBy>
  <cp:revision>4</cp:revision>
  <dcterms:created xsi:type="dcterms:W3CDTF">2022-06-16T17:47:22Z</dcterms:created>
  <dcterms:modified xsi:type="dcterms:W3CDTF">2024-11-21T01:39:51Z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32DA6DA9511E48F9A887152359C36E45</vt:lpwstr>
  </property>
  <property fmtid="{D5CDD505-2E9C-101B-9397-08002B2CF9AE}" pid="3" name="KSOProductBuildVer">
    <vt:lpwstr>1033-11.2.0.11156</vt:lpwstr>
  </property>
</Properties>
</file>