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12192000"/>
  <p:notesSz cx="12192000" cy="12192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>
      <p:cViewPr varScale="1">
        <p:scale>
          <a:sx n="33" d="100"/>
          <a:sy n="33" d="100"/>
        </p:scale>
        <p:origin x="192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83219" y="1922779"/>
            <a:ext cx="9425561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6710" y="2718308"/>
            <a:ext cx="10618579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20202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8517" y="2438400"/>
            <a:ext cx="10674964" cy="1879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711009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45" dirty="0">
                <a:solidFill>
                  <a:srgbClr val="171717"/>
                </a:solidFill>
              </a:rPr>
              <a:t>M</a:t>
            </a:r>
            <a:r>
              <a:rPr sz="4500" spc="15" dirty="0">
                <a:solidFill>
                  <a:srgbClr val="171717"/>
                </a:solidFill>
              </a:rPr>
              <a:t>o</a:t>
            </a:r>
            <a:r>
              <a:rPr sz="4500" spc="65" dirty="0">
                <a:solidFill>
                  <a:srgbClr val="171717"/>
                </a:solidFill>
              </a:rPr>
              <a:t>d</a:t>
            </a:r>
            <a:r>
              <a:rPr sz="4500" spc="-190" dirty="0">
                <a:solidFill>
                  <a:srgbClr val="171717"/>
                </a:solidFill>
              </a:rPr>
              <a:t>u</a:t>
            </a:r>
            <a:r>
              <a:rPr sz="4500" spc="-165" dirty="0">
                <a:solidFill>
                  <a:srgbClr val="171717"/>
                </a:solidFill>
              </a:rPr>
              <a:t>l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-105" dirty="0">
                <a:solidFill>
                  <a:srgbClr val="171717"/>
                </a:solidFill>
              </a:rPr>
              <a:t>s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-204" dirty="0">
                <a:solidFill>
                  <a:srgbClr val="171717"/>
                </a:solidFill>
              </a:rPr>
              <a:t>a</a:t>
            </a:r>
            <a:r>
              <a:rPr sz="4500" spc="-200" dirty="0">
                <a:solidFill>
                  <a:srgbClr val="171717"/>
                </a:solidFill>
              </a:rPr>
              <a:t>n</a:t>
            </a:r>
            <a:r>
              <a:rPr sz="4500" spc="180" dirty="0">
                <a:solidFill>
                  <a:srgbClr val="171717"/>
                </a:solidFill>
              </a:rPr>
              <a:t>d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20" dirty="0">
                <a:solidFill>
                  <a:srgbClr val="171717"/>
                </a:solidFill>
              </a:rPr>
              <a:t>C</a:t>
            </a:r>
            <a:r>
              <a:rPr sz="4500" spc="70" dirty="0">
                <a:solidFill>
                  <a:srgbClr val="171717"/>
                </a:solidFill>
              </a:rPr>
              <a:t>o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120" dirty="0">
                <a:solidFill>
                  <a:srgbClr val="171717"/>
                </a:solidFill>
              </a:rPr>
              <a:t>c</a:t>
            </a:r>
            <a:r>
              <a:rPr sz="4500" spc="-190" dirty="0">
                <a:solidFill>
                  <a:srgbClr val="171717"/>
                </a:solidFill>
              </a:rPr>
              <a:t>u</a:t>
            </a:r>
            <a:r>
              <a:rPr sz="4500" spc="-210" dirty="0">
                <a:solidFill>
                  <a:srgbClr val="171717"/>
                </a:solidFill>
              </a:rPr>
              <a:t>r</a:t>
            </a:r>
            <a:r>
              <a:rPr sz="4500" spc="-310" dirty="0">
                <a:solidFill>
                  <a:srgbClr val="171717"/>
                </a:solidFill>
              </a:rPr>
              <a:t>r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90" dirty="0">
                <a:solidFill>
                  <a:srgbClr val="171717"/>
                </a:solidFill>
              </a:rPr>
              <a:t>c</a:t>
            </a:r>
            <a:r>
              <a:rPr sz="4500" spc="-5" dirty="0">
                <a:solidFill>
                  <a:srgbClr val="171717"/>
                </a:solidFill>
              </a:rPr>
              <a:t>y</a:t>
            </a:r>
            <a:endParaRPr sz="4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17329" y="2182985"/>
            <a:ext cx="5257800" cy="3488690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3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spc="35" dirty="0">
                <a:solidFill>
                  <a:srgbClr val="404040"/>
                </a:solidFill>
                <a:latin typeface="Verdana"/>
                <a:cs typeface="Verdana"/>
              </a:rPr>
              <a:t>Exception</a:t>
            </a:r>
            <a:r>
              <a:rPr sz="24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24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55" dirty="0">
                <a:solidFill>
                  <a:srgbClr val="404040"/>
                </a:solidFill>
                <a:latin typeface="Verdana"/>
                <a:cs typeface="Verdana"/>
              </a:rPr>
              <a:t>“Condition”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6514" y="2182985"/>
            <a:ext cx="5257800" cy="3488690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3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spc="10" dirty="0">
                <a:solidFill>
                  <a:srgbClr val="404040"/>
                </a:solidFill>
                <a:latin typeface="Verdana"/>
                <a:cs typeface="Verdana"/>
              </a:rPr>
              <a:t>Error</a:t>
            </a:r>
            <a:r>
              <a:rPr sz="24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24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50" dirty="0">
                <a:solidFill>
                  <a:srgbClr val="404040"/>
                </a:solidFill>
                <a:latin typeface="Verdana"/>
                <a:cs typeface="Verdana"/>
              </a:rPr>
              <a:t>“Problem”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44898" y="517651"/>
            <a:ext cx="46139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>
                <a:solidFill>
                  <a:srgbClr val="404040"/>
                </a:solidFill>
              </a:rPr>
              <a:t>E</a:t>
            </a:r>
            <a:r>
              <a:rPr spc="10" dirty="0">
                <a:solidFill>
                  <a:srgbClr val="404040"/>
                </a:solidFill>
              </a:rPr>
              <a:t>r</a:t>
            </a:r>
            <a:r>
              <a:rPr spc="-195" dirty="0">
                <a:solidFill>
                  <a:srgbClr val="404040"/>
                </a:solidFill>
              </a:rPr>
              <a:t>r</a:t>
            </a:r>
            <a:r>
              <a:rPr spc="110" dirty="0">
                <a:solidFill>
                  <a:srgbClr val="404040"/>
                </a:solidFill>
              </a:rPr>
              <a:t>o</a:t>
            </a:r>
            <a:r>
              <a:rPr spc="-105" dirty="0">
                <a:solidFill>
                  <a:srgbClr val="404040"/>
                </a:solidFill>
              </a:rPr>
              <a:t>r</a:t>
            </a:r>
            <a:r>
              <a:rPr spc="-90" dirty="0">
                <a:solidFill>
                  <a:srgbClr val="404040"/>
                </a:solidFill>
              </a:rPr>
              <a:t>s</a:t>
            </a:r>
            <a:r>
              <a:rPr spc="-200" dirty="0">
                <a:solidFill>
                  <a:srgbClr val="404040"/>
                </a:solidFill>
              </a:rPr>
              <a:t> </a:t>
            </a:r>
            <a:r>
              <a:rPr spc="-110" dirty="0">
                <a:solidFill>
                  <a:srgbClr val="404040"/>
                </a:solidFill>
              </a:rPr>
              <a:t>v</a:t>
            </a:r>
            <a:r>
              <a:rPr spc="-90" dirty="0">
                <a:solidFill>
                  <a:srgbClr val="404040"/>
                </a:solidFill>
              </a:rPr>
              <a:t>s</a:t>
            </a:r>
            <a:r>
              <a:rPr spc="-200" dirty="0">
                <a:solidFill>
                  <a:srgbClr val="404040"/>
                </a:solidFill>
              </a:rPr>
              <a:t> </a:t>
            </a:r>
            <a:r>
              <a:rPr spc="135" dirty="0">
                <a:solidFill>
                  <a:srgbClr val="404040"/>
                </a:solidFill>
              </a:rPr>
              <a:t>E</a:t>
            </a:r>
            <a:r>
              <a:rPr spc="-210" dirty="0">
                <a:solidFill>
                  <a:srgbClr val="404040"/>
                </a:solidFill>
              </a:rPr>
              <a:t>x</a:t>
            </a:r>
            <a:r>
              <a:rPr spc="114" dirty="0">
                <a:solidFill>
                  <a:srgbClr val="404040"/>
                </a:solidFill>
              </a:rPr>
              <a:t>c</a:t>
            </a:r>
            <a:r>
              <a:rPr spc="-50" dirty="0">
                <a:solidFill>
                  <a:srgbClr val="404040"/>
                </a:solidFill>
              </a:rPr>
              <a:t>e</a:t>
            </a:r>
            <a:r>
              <a:rPr spc="90" dirty="0">
                <a:solidFill>
                  <a:srgbClr val="404040"/>
                </a:solidFill>
              </a:rPr>
              <a:t>p</a:t>
            </a:r>
            <a:r>
              <a:rPr spc="50" dirty="0">
                <a:solidFill>
                  <a:srgbClr val="404040"/>
                </a:solidFill>
              </a:rPr>
              <a:t>t</a:t>
            </a:r>
            <a:r>
              <a:rPr spc="-95" dirty="0">
                <a:solidFill>
                  <a:srgbClr val="404040"/>
                </a:solidFill>
              </a:rPr>
              <a:t>i</a:t>
            </a:r>
            <a:r>
              <a:rPr spc="110" dirty="0">
                <a:solidFill>
                  <a:srgbClr val="404040"/>
                </a:solidFill>
              </a:rPr>
              <a:t>o</a:t>
            </a:r>
            <a:r>
              <a:rPr spc="-70" dirty="0">
                <a:solidFill>
                  <a:srgbClr val="404040"/>
                </a:solidFill>
              </a:rPr>
              <a:t>n</a:t>
            </a:r>
            <a:r>
              <a:rPr spc="-90" dirty="0">
                <a:solidFill>
                  <a:srgbClr val="404040"/>
                </a:solidFill>
              </a:rPr>
              <a:t>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90602" y="2718308"/>
            <a:ext cx="32162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Node</a:t>
            </a:r>
            <a:r>
              <a:rPr spc="-285" dirty="0"/>
              <a:t> </a:t>
            </a:r>
            <a:r>
              <a:rPr spc="-35" dirty="0"/>
              <a:t>Clusters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54400" y="3402896"/>
            <a:ext cx="7962900" cy="1879600"/>
          </a:xfrm>
          <a:custGeom>
            <a:avLst/>
            <a:gdLst/>
            <a:ahLst/>
            <a:cxnLst/>
            <a:rect l="l" t="t" r="r" b="b"/>
            <a:pathLst>
              <a:path w="7962900" h="1879600">
                <a:moveTo>
                  <a:pt x="7962900" y="0"/>
                </a:moveTo>
                <a:lnTo>
                  <a:pt x="0" y="0"/>
                </a:lnTo>
                <a:lnTo>
                  <a:pt x="0" y="1879600"/>
                </a:lnTo>
                <a:lnTo>
                  <a:pt x="7962900" y="1879600"/>
                </a:lnTo>
                <a:lnTo>
                  <a:pt x="796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454400" y="1168400"/>
            <a:ext cx="7962900" cy="1879600"/>
            <a:chOff x="3454400" y="1168400"/>
            <a:chExt cx="7962900" cy="1879600"/>
          </a:xfrm>
        </p:grpSpPr>
        <p:sp>
          <p:nvSpPr>
            <p:cNvPr id="4" name="object 4"/>
            <p:cNvSpPr/>
            <p:nvPr/>
          </p:nvSpPr>
          <p:spPr>
            <a:xfrm>
              <a:off x="3454400" y="1168400"/>
              <a:ext cx="7962900" cy="1879600"/>
            </a:xfrm>
            <a:custGeom>
              <a:avLst/>
              <a:gdLst/>
              <a:ahLst/>
              <a:cxnLst/>
              <a:rect l="l" t="t" r="r" b="b"/>
              <a:pathLst>
                <a:path w="7962900" h="1879600">
                  <a:moveTo>
                    <a:pt x="7962900" y="0"/>
                  </a:moveTo>
                  <a:lnTo>
                    <a:pt x="0" y="0"/>
                  </a:lnTo>
                  <a:lnTo>
                    <a:pt x="0" y="1879600"/>
                  </a:lnTo>
                  <a:lnTo>
                    <a:pt x="7962900" y="1879600"/>
                  </a:lnTo>
                  <a:lnTo>
                    <a:pt x="7962900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77259" y="1523301"/>
              <a:ext cx="7467600" cy="1278255"/>
            </a:xfrm>
            <a:custGeom>
              <a:avLst/>
              <a:gdLst/>
              <a:ahLst/>
              <a:cxnLst/>
              <a:rect l="l" t="t" r="r" b="b"/>
              <a:pathLst>
                <a:path w="7467600" h="1278255">
                  <a:moveTo>
                    <a:pt x="1278191" y="639102"/>
                  </a:moveTo>
                  <a:lnTo>
                    <a:pt x="1276438" y="591400"/>
                  </a:lnTo>
                  <a:lnTo>
                    <a:pt x="1271257" y="544652"/>
                  </a:lnTo>
                  <a:lnTo>
                    <a:pt x="1262786" y="498983"/>
                  </a:lnTo>
                  <a:lnTo>
                    <a:pt x="1251127" y="454520"/>
                  </a:lnTo>
                  <a:lnTo>
                    <a:pt x="1236421" y="411365"/>
                  </a:lnTo>
                  <a:lnTo>
                    <a:pt x="1218793" y="369671"/>
                  </a:lnTo>
                  <a:lnTo>
                    <a:pt x="1198346" y="329539"/>
                  </a:lnTo>
                  <a:lnTo>
                    <a:pt x="1175232" y="291096"/>
                  </a:lnTo>
                  <a:lnTo>
                    <a:pt x="1149553" y="254482"/>
                  </a:lnTo>
                  <a:lnTo>
                    <a:pt x="1121435" y="219798"/>
                  </a:lnTo>
                  <a:lnTo>
                    <a:pt x="1091006" y="187185"/>
                  </a:lnTo>
                  <a:lnTo>
                    <a:pt x="1058392" y="156756"/>
                  </a:lnTo>
                  <a:lnTo>
                    <a:pt x="1023708" y="128638"/>
                  </a:lnTo>
                  <a:lnTo>
                    <a:pt x="987094" y="102958"/>
                  </a:lnTo>
                  <a:lnTo>
                    <a:pt x="948651" y="79844"/>
                  </a:lnTo>
                  <a:lnTo>
                    <a:pt x="908519" y="59397"/>
                  </a:lnTo>
                  <a:lnTo>
                    <a:pt x="866825" y="41770"/>
                  </a:lnTo>
                  <a:lnTo>
                    <a:pt x="823671" y="27063"/>
                  </a:lnTo>
                  <a:lnTo>
                    <a:pt x="779208" y="15405"/>
                  </a:lnTo>
                  <a:lnTo>
                    <a:pt x="733539" y="6934"/>
                  </a:lnTo>
                  <a:lnTo>
                    <a:pt x="686790" y="1752"/>
                  </a:lnTo>
                  <a:lnTo>
                    <a:pt x="639089" y="0"/>
                  </a:lnTo>
                  <a:lnTo>
                    <a:pt x="591400" y="1752"/>
                  </a:lnTo>
                  <a:lnTo>
                    <a:pt x="544652" y="6934"/>
                  </a:lnTo>
                  <a:lnTo>
                    <a:pt x="498983" y="15405"/>
                  </a:lnTo>
                  <a:lnTo>
                    <a:pt x="454520" y="27063"/>
                  </a:lnTo>
                  <a:lnTo>
                    <a:pt x="411365" y="41770"/>
                  </a:lnTo>
                  <a:lnTo>
                    <a:pt x="369671" y="59397"/>
                  </a:lnTo>
                  <a:lnTo>
                    <a:pt x="329539" y="79844"/>
                  </a:lnTo>
                  <a:lnTo>
                    <a:pt x="291096" y="102958"/>
                  </a:lnTo>
                  <a:lnTo>
                    <a:pt x="254482" y="128638"/>
                  </a:lnTo>
                  <a:lnTo>
                    <a:pt x="219798" y="156756"/>
                  </a:lnTo>
                  <a:lnTo>
                    <a:pt x="187185" y="187185"/>
                  </a:lnTo>
                  <a:lnTo>
                    <a:pt x="156756" y="219798"/>
                  </a:lnTo>
                  <a:lnTo>
                    <a:pt x="128638" y="254482"/>
                  </a:lnTo>
                  <a:lnTo>
                    <a:pt x="102958" y="291096"/>
                  </a:lnTo>
                  <a:lnTo>
                    <a:pt x="79832" y="329539"/>
                  </a:lnTo>
                  <a:lnTo>
                    <a:pt x="59397" y="369671"/>
                  </a:lnTo>
                  <a:lnTo>
                    <a:pt x="41757" y="411365"/>
                  </a:lnTo>
                  <a:lnTo>
                    <a:pt x="27051" y="454520"/>
                  </a:lnTo>
                  <a:lnTo>
                    <a:pt x="15405" y="498983"/>
                  </a:lnTo>
                  <a:lnTo>
                    <a:pt x="6921" y="544652"/>
                  </a:lnTo>
                  <a:lnTo>
                    <a:pt x="1752" y="591400"/>
                  </a:lnTo>
                  <a:lnTo>
                    <a:pt x="0" y="639102"/>
                  </a:lnTo>
                  <a:lnTo>
                    <a:pt x="1752" y="686790"/>
                  </a:lnTo>
                  <a:lnTo>
                    <a:pt x="6921" y="733539"/>
                  </a:lnTo>
                  <a:lnTo>
                    <a:pt x="15405" y="779208"/>
                  </a:lnTo>
                  <a:lnTo>
                    <a:pt x="27051" y="823671"/>
                  </a:lnTo>
                  <a:lnTo>
                    <a:pt x="41757" y="866825"/>
                  </a:lnTo>
                  <a:lnTo>
                    <a:pt x="59397" y="908519"/>
                  </a:lnTo>
                  <a:lnTo>
                    <a:pt x="79832" y="948651"/>
                  </a:lnTo>
                  <a:lnTo>
                    <a:pt x="102958" y="987094"/>
                  </a:lnTo>
                  <a:lnTo>
                    <a:pt x="128638" y="1023708"/>
                  </a:lnTo>
                  <a:lnTo>
                    <a:pt x="156756" y="1058392"/>
                  </a:lnTo>
                  <a:lnTo>
                    <a:pt x="187185" y="1091006"/>
                  </a:lnTo>
                  <a:lnTo>
                    <a:pt x="219798" y="1121435"/>
                  </a:lnTo>
                  <a:lnTo>
                    <a:pt x="254482" y="1149553"/>
                  </a:lnTo>
                  <a:lnTo>
                    <a:pt x="291096" y="1175232"/>
                  </a:lnTo>
                  <a:lnTo>
                    <a:pt x="329539" y="1198359"/>
                  </a:lnTo>
                  <a:lnTo>
                    <a:pt x="369671" y="1218793"/>
                  </a:lnTo>
                  <a:lnTo>
                    <a:pt x="411365" y="1236433"/>
                  </a:lnTo>
                  <a:lnTo>
                    <a:pt x="454520" y="1251140"/>
                  </a:lnTo>
                  <a:lnTo>
                    <a:pt x="498983" y="1262786"/>
                  </a:lnTo>
                  <a:lnTo>
                    <a:pt x="544652" y="1271270"/>
                  </a:lnTo>
                  <a:lnTo>
                    <a:pt x="591400" y="1276438"/>
                  </a:lnTo>
                  <a:lnTo>
                    <a:pt x="639089" y="1278191"/>
                  </a:lnTo>
                  <a:lnTo>
                    <a:pt x="686790" y="1276438"/>
                  </a:lnTo>
                  <a:lnTo>
                    <a:pt x="733539" y="1271270"/>
                  </a:lnTo>
                  <a:lnTo>
                    <a:pt x="779208" y="1262786"/>
                  </a:lnTo>
                  <a:lnTo>
                    <a:pt x="823671" y="1251140"/>
                  </a:lnTo>
                  <a:lnTo>
                    <a:pt x="866825" y="1236433"/>
                  </a:lnTo>
                  <a:lnTo>
                    <a:pt x="908519" y="1218793"/>
                  </a:lnTo>
                  <a:lnTo>
                    <a:pt x="948651" y="1198359"/>
                  </a:lnTo>
                  <a:lnTo>
                    <a:pt x="987094" y="1175232"/>
                  </a:lnTo>
                  <a:lnTo>
                    <a:pt x="1023708" y="1149553"/>
                  </a:lnTo>
                  <a:lnTo>
                    <a:pt x="1058392" y="1121435"/>
                  </a:lnTo>
                  <a:lnTo>
                    <a:pt x="1091006" y="1091006"/>
                  </a:lnTo>
                  <a:lnTo>
                    <a:pt x="1121435" y="1058392"/>
                  </a:lnTo>
                  <a:lnTo>
                    <a:pt x="1149553" y="1023708"/>
                  </a:lnTo>
                  <a:lnTo>
                    <a:pt x="1175232" y="987094"/>
                  </a:lnTo>
                  <a:lnTo>
                    <a:pt x="1198346" y="948651"/>
                  </a:lnTo>
                  <a:lnTo>
                    <a:pt x="1218793" y="908519"/>
                  </a:lnTo>
                  <a:lnTo>
                    <a:pt x="1236421" y="866825"/>
                  </a:lnTo>
                  <a:lnTo>
                    <a:pt x="1251127" y="823671"/>
                  </a:lnTo>
                  <a:lnTo>
                    <a:pt x="1262786" y="779208"/>
                  </a:lnTo>
                  <a:lnTo>
                    <a:pt x="1271257" y="733539"/>
                  </a:lnTo>
                  <a:lnTo>
                    <a:pt x="1276438" y="686790"/>
                  </a:lnTo>
                  <a:lnTo>
                    <a:pt x="1278191" y="639102"/>
                  </a:lnTo>
                  <a:close/>
                </a:path>
                <a:path w="7467600" h="1278255">
                  <a:moveTo>
                    <a:pt x="3341332" y="639102"/>
                  </a:moveTo>
                  <a:lnTo>
                    <a:pt x="3339566" y="591400"/>
                  </a:lnTo>
                  <a:lnTo>
                    <a:pt x="3334397" y="544652"/>
                  </a:lnTo>
                  <a:lnTo>
                    <a:pt x="3325914" y="498983"/>
                  </a:lnTo>
                  <a:lnTo>
                    <a:pt x="3314268" y="454520"/>
                  </a:lnTo>
                  <a:lnTo>
                    <a:pt x="3299561" y="411365"/>
                  </a:lnTo>
                  <a:lnTo>
                    <a:pt x="3281921" y="369671"/>
                  </a:lnTo>
                  <a:lnTo>
                    <a:pt x="3261487" y="329539"/>
                  </a:lnTo>
                  <a:lnTo>
                    <a:pt x="3238360" y="291096"/>
                  </a:lnTo>
                  <a:lnTo>
                    <a:pt x="3212681" y="254482"/>
                  </a:lnTo>
                  <a:lnTo>
                    <a:pt x="3184563" y="219798"/>
                  </a:lnTo>
                  <a:lnTo>
                    <a:pt x="3154134" y="187185"/>
                  </a:lnTo>
                  <a:lnTo>
                    <a:pt x="3121520" y="156756"/>
                  </a:lnTo>
                  <a:lnTo>
                    <a:pt x="3086849" y="128638"/>
                  </a:lnTo>
                  <a:lnTo>
                    <a:pt x="3050222" y="102958"/>
                  </a:lnTo>
                  <a:lnTo>
                    <a:pt x="3011792" y="79844"/>
                  </a:lnTo>
                  <a:lnTo>
                    <a:pt x="2971660" y="59397"/>
                  </a:lnTo>
                  <a:lnTo>
                    <a:pt x="2929953" y="41770"/>
                  </a:lnTo>
                  <a:lnTo>
                    <a:pt x="2886811" y="27063"/>
                  </a:lnTo>
                  <a:lnTo>
                    <a:pt x="2842336" y="15405"/>
                  </a:lnTo>
                  <a:lnTo>
                    <a:pt x="2796667" y="6934"/>
                  </a:lnTo>
                  <a:lnTo>
                    <a:pt x="2749931" y="1752"/>
                  </a:lnTo>
                  <a:lnTo>
                    <a:pt x="2702229" y="0"/>
                  </a:lnTo>
                  <a:lnTo>
                    <a:pt x="2654528" y="1752"/>
                  </a:lnTo>
                  <a:lnTo>
                    <a:pt x="2607792" y="6934"/>
                  </a:lnTo>
                  <a:lnTo>
                    <a:pt x="2562123" y="15405"/>
                  </a:lnTo>
                  <a:lnTo>
                    <a:pt x="2517648" y="27063"/>
                  </a:lnTo>
                  <a:lnTo>
                    <a:pt x="2474506" y="41770"/>
                  </a:lnTo>
                  <a:lnTo>
                    <a:pt x="2432799" y="59397"/>
                  </a:lnTo>
                  <a:lnTo>
                    <a:pt x="2392667" y="79844"/>
                  </a:lnTo>
                  <a:lnTo>
                    <a:pt x="2354237" y="102958"/>
                  </a:lnTo>
                  <a:lnTo>
                    <a:pt x="2317610" y="128638"/>
                  </a:lnTo>
                  <a:lnTo>
                    <a:pt x="2282939" y="156756"/>
                  </a:lnTo>
                  <a:lnTo>
                    <a:pt x="2250325" y="187185"/>
                  </a:lnTo>
                  <a:lnTo>
                    <a:pt x="2219896" y="219798"/>
                  </a:lnTo>
                  <a:lnTo>
                    <a:pt x="2191778" y="254482"/>
                  </a:lnTo>
                  <a:lnTo>
                    <a:pt x="2166099" y="291096"/>
                  </a:lnTo>
                  <a:lnTo>
                    <a:pt x="2142972" y="329539"/>
                  </a:lnTo>
                  <a:lnTo>
                    <a:pt x="2122538" y="369671"/>
                  </a:lnTo>
                  <a:lnTo>
                    <a:pt x="2104898" y="411365"/>
                  </a:lnTo>
                  <a:lnTo>
                    <a:pt x="2090191" y="454520"/>
                  </a:lnTo>
                  <a:lnTo>
                    <a:pt x="2078532" y="498983"/>
                  </a:lnTo>
                  <a:lnTo>
                    <a:pt x="2070061" y="544652"/>
                  </a:lnTo>
                  <a:lnTo>
                    <a:pt x="2064880" y="591400"/>
                  </a:lnTo>
                  <a:lnTo>
                    <a:pt x="2063127" y="639102"/>
                  </a:lnTo>
                  <a:lnTo>
                    <a:pt x="2064880" y="686790"/>
                  </a:lnTo>
                  <a:lnTo>
                    <a:pt x="2070061" y="733539"/>
                  </a:lnTo>
                  <a:lnTo>
                    <a:pt x="2078532" y="779208"/>
                  </a:lnTo>
                  <a:lnTo>
                    <a:pt x="2090191" y="823671"/>
                  </a:lnTo>
                  <a:lnTo>
                    <a:pt x="2104898" y="866825"/>
                  </a:lnTo>
                  <a:lnTo>
                    <a:pt x="2122538" y="908519"/>
                  </a:lnTo>
                  <a:lnTo>
                    <a:pt x="2142972" y="948651"/>
                  </a:lnTo>
                  <a:lnTo>
                    <a:pt x="2166099" y="987094"/>
                  </a:lnTo>
                  <a:lnTo>
                    <a:pt x="2191778" y="1023708"/>
                  </a:lnTo>
                  <a:lnTo>
                    <a:pt x="2219896" y="1058392"/>
                  </a:lnTo>
                  <a:lnTo>
                    <a:pt x="2250325" y="1091006"/>
                  </a:lnTo>
                  <a:lnTo>
                    <a:pt x="2282939" y="1121435"/>
                  </a:lnTo>
                  <a:lnTo>
                    <a:pt x="2317610" y="1149553"/>
                  </a:lnTo>
                  <a:lnTo>
                    <a:pt x="2354237" y="1175232"/>
                  </a:lnTo>
                  <a:lnTo>
                    <a:pt x="2392667" y="1198359"/>
                  </a:lnTo>
                  <a:lnTo>
                    <a:pt x="2432799" y="1218793"/>
                  </a:lnTo>
                  <a:lnTo>
                    <a:pt x="2474506" y="1236433"/>
                  </a:lnTo>
                  <a:lnTo>
                    <a:pt x="2517648" y="1251140"/>
                  </a:lnTo>
                  <a:lnTo>
                    <a:pt x="2562123" y="1262786"/>
                  </a:lnTo>
                  <a:lnTo>
                    <a:pt x="2607792" y="1271270"/>
                  </a:lnTo>
                  <a:lnTo>
                    <a:pt x="2654528" y="1276438"/>
                  </a:lnTo>
                  <a:lnTo>
                    <a:pt x="2702229" y="1278191"/>
                  </a:lnTo>
                  <a:lnTo>
                    <a:pt x="2749931" y="1276438"/>
                  </a:lnTo>
                  <a:lnTo>
                    <a:pt x="2796667" y="1271270"/>
                  </a:lnTo>
                  <a:lnTo>
                    <a:pt x="2842336" y="1262786"/>
                  </a:lnTo>
                  <a:lnTo>
                    <a:pt x="2886811" y="1251140"/>
                  </a:lnTo>
                  <a:lnTo>
                    <a:pt x="2929953" y="1236433"/>
                  </a:lnTo>
                  <a:lnTo>
                    <a:pt x="2971660" y="1218793"/>
                  </a:lnTo>
                  <a:lnTo>
                    <a:pt x="3011792" y="1198359"/>
                  </a:lnTo>
                  <a:lnTo>
                    <a:pt x="3050222" y="1175232"/>
                  </a:lnTo>
                  <a:lnTo>
                    <a:pt x="3086849" y="1149553"/>
                  </a:lnTo>
                  <a:lnTo>
                    <a:pt x="3121520" y="1121435"/>
                  </a:lnTo>
                  <a:lnTo>
                    <a:pt x="3154134" y="1091006"/>
                  </a:lnTo>
                  <a:lnTo>
                    <a:pt x="3184563" y="1058392"/>
                  </a:lnTo>
                  <a:lnTo>
                    <a:pt x="3212681" y="1023708"/>
                  </a:lnTo>
                  <a:lnTo>
                    <a:pt x="3238360" y="987094"/>
                  </a:lnTo>
                  <a:lnTo>
                    <a:pt x="3261487" y="948651"/>
                  </a:lnTo>
                  <a:lnTo>
                    <a:pt x="3281921" y="908519"/>
                  </a:lnTo>
                  <a:lnTo>
                    <a:pt x="3299561" y="866825"/>
                  </a:lnTo>
                  <a:lnTo>
                    <a:pt x="3314268" y="823671"/>
                  </a:lnTo>
                  <a:lnTo>
                    <a:pt x="3325914" y="779208"/>
                  </a:lnTo>
                  <a:lnTo>
                    <a:pt x="3334397" y="733539"/>
                  </a:lnTo>
                  <a:lnTo>
                    <a:pt x="3339566" y="686790"/>
                  </a:lnTo>
                  <a:lnTo>
                    <a:pt x="3341332" y="639102"/>
                  </a:lnTo>
                  <a:close/>
                </a:path>
                <a:path w="7467600" h="1278255">
                  <a:moveTo>
                    <a:pt x="5404459" y="639102"/>
                  </a:moveTo>
                  <a:lnTo>
                    <a:pt x="5402707" y="591400"/>
                  </a:lnTo>
                  <a:lnTo>
                    <a:pt x="5397525" y="544652"/>
                  </a:lnTo>
                  <a:lnTo>
                    <a:pt x="5389054" y="498983"/>
                  </a:lnTo>
                  <a:lnTo>
                    <a:pt x="5377396" y="454520"/>
                  </a:lnTo>
                  <a:lnTo>
                    <a:pt x="5362702" y="411365"/>
                  </a:lnTo>
                  <a:lnTo>
                    <a:pt x="5345061" y="369671"/>
                  </a:lnTo>
                  <a:lnTo>
                    <a:pt x="5324614" y="329539"/>
                  </a:lnTo>
                  <a:lnTo>
                    <a:pt x="5301500" y="291096"/>
                  </a:lnTo>
                  <a:lnTo>
                    <a:pt x="5275821" y="254482"/>
                  </a:lnTo>
                  <a:lnTo>
                    <a:pt x="5247703" y="219798"/>
                  </a:lnTo>
                  <a:lnTo>
                    <a:pt x="5217274" y="187185"/>
                  </a:lnTo>
                  <a:lnTo>
                    <a:pt x="5184660" y="156756"/>
                  </a:lnTo>
                  <a:lnTo>
                    <a:pt x="5149977" y="128638"/>
                  </a:lnTo>
                  <a:lnTo>
                    <a:pt x="5113363" y="102958"/>
                  </a:lnTo>
                  <a:lnTo>
                    <a:pt x="5074920" y="79844"/>
                  </a:lnTo>
                  <a:lnTo>
                    <a:pt x="5034788" y="59397"/>
                  </a:lnTo>
                  <a:lnTo>
                    <a:pt x="4993094" y="41770"/>
                  </a:lnTo>
                  <a:lnTo>
                    <a:pt x="4949939" y="27063"/>
                  </a:lnTo>
                  <a:lnTo>
                    <a:pt x="4905476" y="15405"/>
                  </a:lnTo>
                  <a:lnTo>
                    <a:pt x="4859807" y="6934"/>
                  </a:lnTo>
                  <a:lnTo>
                    <a:pt x="4813058" y="1752"/>
                  </a:lnTo>
                  <a:lnTo>
                    <a:pt x="4765370" y="0"/>
                  </a:lnTo>
                  <a:lnTo>
                    <a:pt x="4717669" y="1752"/>
                  </a:lnTo>
                  <a:lnTo>
                    <a:pt x="4670920" y="6934"/>
                  </a:lnTo>
                  <a:lnTo>
                    <a:pt x="4625251" y="15405"/>
                  </a:lnTo>
                  <a:lnTo>
                    <a:pt x="4580788" y="27063"/>
                  </a:lnTo>
                  <a:lnTo>
                    <a:pt x="4537634" y="41770"/>
                  </a:lnTo>
                  <a:lnTo>
                    <a:pt x="4495939" y="59397"/>
                  </a:lnTo>
                  <a:lnTo>
                    <a:pt x="4455807" y="79844"/>
                  </a:lnTo>
                  <a:lnTo>
                    <a:pt x="4417365" y="102958"/>
                  </a:lnTo>
                  <a:lnTo>
                    <a:pt x="4380750" y="128638"/>
                  </a:lnTo>
                  <a:lnTo>
                    <a:pt x="4346067" y="156756"/>
                  </a:lnTo>
                  <a:lnTo>
                    <a:pt x="4313453" y="187185"/>
                  </a:lnTo>
                  <a:lnTo>
                    <a:pt x="4283024" y="219798"/>
                  </a:lnTo>
                  <a:lnTo>
                    <a:pt x="4254906" y="254482"/>
                  </a:lnTo>
                  <a:lnTo>
                    <a:pt x="4229227" y="291096"/>
                  </a:lnTo>
                  <a:lnTo>
                    <a:pt x="4206113" y="329539"/>
                  </a:lnTo>
                  <a:lnTo>
                    <a:pt x="4185666" y="369671"/>
                  </a:lnTo>
                  <a:lnTo>
                    <a:pt x="4168038" y="411365"/>
                  </a:lnTo>
                  <a:lnTo>
                    <a:pt x="4153331" y="454520"/>
                  </a:lnTo>
                  <a:lnTo>
                    <a:pt x="4141673" y="498983"/>
                  </a:lnTo>
                  <a:lnTo>
                    <a:pt x="4133202" y="544652"/>
                  </a:lnTo>
                  <a:lnTo>
                    <a:pt x="4128020" y="591400"/>
                  </a:lnTo>
                  <a:lnTo>
                    <a:pt x="4126268" y="639102"/>
                  </a:lnTo>
                  <a:lnTo>
                    <a:pt x="4128020" y="686790"/>
                  </a:lnTo>
                  <a:lnTo>
                    <a:pt x="4133202" y="733539"/>
                  </a:lnTo>
                  <a:lnTo>
                    <a:pt x="4141673" y="779208"/>
                  </a:lnTo>
                  <a:lnTo>
                    <a:pt x="4153331" y="823671"/>
                  </a:lnTo>
                  <a:lnTo>
                    <a:pt x="4168038" y="866825"/>
                  </a:lnTo>
                  <a:lnTo>
                    <a:pt x="4185666" y="908519"/>
                  </a:lnTo>
                  <a:lnTo>
                    <a:pt x="4206113" y="948651"/>
                  </a:lnTo>
                  <a:lnTo>
                    <a:pt x="4229227" y="987094"/>
                  </a:lnTo>
                  <a:lnTo>
                    <a:pt x="4254906" y="1023708"/>
                  </a:lnTo>
                  <a:lnTo>
                    <a:pt x="4283024" y="1058392"/>
                  </a:lnTo>
                  <a:lnTo>
                    <a:pt x="4313453" y="1091006"/>
                  </a:lnTo>
                  <a:lnTo>
                    <a:pt x="4346067" y="1121435"/>
                  </a:lnTo>
                  <a:lnTo>
                    <a:pt x="4380750" y="1149553"/>
                  </a:lnTo>
                  <a:lnTo>
                    <a:pt x="4417365" y="1175232"/>
                  </a:lnTo>
                  <a:lnTo>
                    <a:pt x="4455807" y="1198359"/>
                  </a:lnTo>
                  <a:lnTo>
                    <a:pt x="4495939" y="1218793"/>
                  </a:lnTo>
                  <a:lnTo>
                    <a:pt x="4537634" y="1236433"/>
                  </a:lnTo>
                  <a:lnTo>
                    <a:pt x="4580788" y="1251140"/>
                  </a:lnTo>
                  <a:lnTo>
                    <a:pt x="4625251" y="1262786"/>
                  </a:lnTo>
                  <a:lnTo>
                    <a:pt x="4670920" y="1271270"/>
                  </a:lnTo>
                  <a:lnTo>
                    <a:pt x="4717669" y="1276438"/>
                  </a:lnTo>
                  <a:lnTo>
                    <a:pt x="4765370" y="1278191"/>
                  </a:lnTo>
                  <a:lnTo>
                    <a:pt x="4813058" y="1276438"/>
                  </a:lnTo>
                  <a:lnTo>
                    <a:pt x="4859807" y="1271270"/>
                  </a:lnTo>
                  <a:lnTo>
                    <a:pt x="4905476" y="1262786"/>
                  </a:lnTo>
                  <a:lnTo>
                    <a:pt x="4949939" y="1251140"/>
                  </a:lnTo>
                  <a:lnTo>
                    <a:pt x="4993094" y="1236433"/>
                  </a:lnTo>
                  <a:lnTo>
                    <a:pt x="5034788" y="1218793"/>
                  </a:lnTo>
                  <a:lnTo>
                    <a:pt x="5074920" y="1198359"/>
                  </a:lnTo>
                  <a:lnTo>
                    <a:pt x="5113363" y="1175232"/>
                  </a:lnTo>
                  <a:lnTo>
                    <a:pt x="5149977" y="1149553"/>
                  </a:lnTo>
                  <a:lnTo>
                    <a:pt x="5184660" y="1121435"/>
                  </a:lnTo>
                  <a:lnTo>
                    <a:pt x="5217274" y="1091006"/>
                  </a:lnTo>
                  <a:lnTo>
                    <a:pt x="5247703" y="1058392"/>
                  </a:lnTo>
                  <a:lnTo>
                    <a:pt x="5275821" y="1023708"/>
                  </a:lnTo>
                  <a:lnTo>
                    <a:pt x="5301500" y="987094"/>
                  </a:lnTo>
                  <a:lnTo>
                    <a:pt x="5324614" y="948651"/>
                  </a:lnTo>
                  <a:lnTo>
                    <a:pt x="5345061" y="908519"/>
                  </a:lnTo>
                  <a:lnTo>
                    <a:pt x="5362702" y="866825"/>
                  </a:lnTo>
                  <a:lnTo>
                    <a:pt x="5377396" y="823671"/>
                  </a:lnTo>
                  <a:lnTo>
                    <a:pt x="5389054" y="779208"/>
                  </a:lnTo>
                  <a:lnTo>
                    <a:pt x="5397525" y="733539"/>
                  </a:lnTo>
                  <a:lnTo>
                    <a:pt x="5402707" y="686790"/>
                  </a:lnTo>
                  <a:lnTo>
                    <a:pt x="5404459" y="639102"/>
                  </a:lnTo>
                  <a:close/>
                </a:path>
                <a:path w="7467600" h="1278255">
                  <a:moveTo>
                    <a:pt x="7467600" y="639102"/>
                  </a:moveTo>
                  <a:lnTo>
                    <a:pt x="7465847" y="591400"/>
                  </a:lnTo>
                  <a:lnTo>
                    <a:pt x="7460666" y="544652"/>
                  </a:lnTo>
                  <a:lnTo>
                    <a:pt x="7452195" y="498983"/>
                  </a:lnTo>
                  <a:lnTo>
                    <a:pt x="7440536" y="454520"/>
                  </a:lnTo>
                  <a:lnTo>
                    <a:pt x="7425830" y="411365"/>
                  </a:lnTo>
                  <a:lnTo>
                    <a:pt x="7408202" y="369671"/>
                  </a:lnTo>
                  <a:lnTo>
                    <a:pt x="7387755" y="329539"/>
                  </a:lnTo>
                  <a:lnTo>
                    <a:pt x="7364628" y="291096"/>
                  </a:lnTo>
                  <a:lnTo>
                    <a:pt x="7338949" y="254482"/>
                  </a:lnTo>
                  <a:lnTo>
                    <a:pt x="7310831" y="219798"/>
                  </a:lnTo>
                  <a:lnTo>
                    <a:pt x="7280415" y="187185"/>
                  </a:lnTo>
                  <a:lnTo>
                    <a:pt x="7247788" y="156756"/>
                  </a:lnTo>
                  <a:lnTo>
                    <a:pt x="7213117" y="128638"/>
                  </a:lnTo>
                  <a:lnTo>
                    <a:pt x="7176490" y="102958"/>
                  </a:lnTo>
                  <a:lnTo>
                    <a:pt x="7138060" y="79844"/>
                  </a:lnTo>
                  <a:lnTo>
                    <a:pt x="7097928" y="59397"/>
                  </a:lnTo>
                  <a:lnTo>
                    <a:pt x="7056221" y="41770"/>
                  </a:lnTo>
                  <a:lnTo>
                    <a:pt x="7013080" y="27063"/>
                  </a:lnTo>
                  <a:lnTo>
                    <a:pt x="6968604" y="15405"/>
                  </a:lnTo>
                  <a:lnTo>
                    <a:pt x="6922948" y="6934"/>
                  </a:lnTo>
                  <a:lnTo>
                    <a:pt x="6876199" y="1752"/>
                  </a:lnTo>
                  <a:lnTo>
                    <a:pt x="6828498" y="0"/>
                  </a:lnTo>
                  <a:lnTo>
                    <a:pt x="6780809" y="1752"/>
                  </a:lnTo>
                  <a:lnTo>
                    <a:pt x="6734061" y="6934"/>
                  </a:lnTo>
                  <a:lnTo>
                    <a:pt x="6688391" y="15405"/>
                  </a:lnTo>
                  <a:lnTo>
                    <a:pt x="6643916" y="27063"/>
                  </a:lnTo>
                  <a:lnTo>
                    <a:pt x="6600774" y="41770"/>
                  </a:lnTo>
                  <a:lnTo>
                    <a:pt x="6559067" y="59397"/>
                  </a:lnTo>
                  <a:lnTo>
                    <a:pt x="6518948" y="79844"/>
                  </a:lnTo>
                  <a:lnTo>
                    <a:pt x="6480505" y="102958"/>
                  </a:lnTo>
                  <a:lnTo>
                    <a:pt x="6443891" y="128638"/>
                  </a:lnTo>
                  <a:lnTo>
                    <a:pt x="6409207" y="156756"/>
                  </a:lnTo>
                  <a:lnTo>
                    <a:pt x="6376594" y="187185"/>
                  </a:lnTo>
                  <a:lnTo>
                    <a:pt x="6346164" y="219798"/>
                  </a:lnTo>
                  <a:lnTo>
                    <a:pt x="6318047" y="254482"/>
                  </a:lnTo>
                  <a:lnTo>
                    <a:pt x="6292367" y="291096"/>
                  </a:lnTo>
                  <a:lnTo>
                    <a:pt x="6269240" y="329539"/>
                  </a:lnTo>
                  <a:lnTo>
                    <a:pt x="6248806" y="369671"/>
                  </a:lnTo>
                  <a:lnTo>
                    <a:pt x="6231166" y="411365"/>
                  </a:lnTo>
                  <a:lnTo>
                    <a:pt x="6216459" y="454520"/>
                  </a:lnTo>
                  <a:lnTo>
                    <a:pt x="6204813" y="498983"/>
                  </a:lnTo>
                  <a:lnTo>
                    <a:pt x="6196330" y="544652"/>
                  </a:lnTo>
                  <a:lnTo>
                    <a:pt x="6191161" y="591400"/>
                  </a:lnTo>
                  <a:lnTo>
                    <a:pt x="6189408" y="639102"/>
                  </a:lnTo>
                  <a:lnTo>
                    <a:pt x="6191161" y="686790"/>
                  </a:lnTo>
                  <a:lnTo>
                    <a:pt x="6196330" y="733539"/>
                  </a:lnTo>
                  <a:lnTo>
                    <a:pt x="6204813" y="779208"/>
                  </a:lnTo>
                  <a:lnTo>
                    <a:pt x="6216459" y="823671"/>
                  </a:lnTo>
                  <a:lnTo>
                    <a:pt x="6231166" y="866825"/>
                  </a:lnTo>
                  <a:lnTo>
                    <a:pt x="6248806" y="908519"/>
                  </a:lnTo>
                  <a:lnTo>
                    <a:pt x="6269240" y="948651"/>
                  </a:lnTo>
                  <a:lnTo>
                    <a:pt x="6292367" y="987094"/>
                  </a:lnTo>
                  <a:lnTo>
                    <a:pt x="6318047" y="1023708"/>
                  </a:lnTo>
                  <a:lnTo>
                    <a:pt x="6346164" y="1058392"/>
                  </a:lnTo>
                  <a:lnTo>
                    <a:pt x="6376594" y="1091006"/>
                  </a:lnTo>
                  <a:lnTo>
                    <a:pt x="6409207" y="1121435"/>
                  </a:lnTo>
                  <a:lnTo>
                    <a:pt x="6443891" y="1149553"/>
                  </a:lnTo>
                  <a:lnTo>
                    <a:pt x="6480505" y="1175232"/>
                  </a:lnTo>
                  <a:lnTo>
                    <a:pt x="6518948" y="1198359"/>
                  </a:lnTo>
                  <a:lnTo>
                    <a:pt x="6559067" y="1218793"/>
                  </a:lnTo>
                  <a:lnTo>
                    <a:pt x="6600774" y="1236433"/>
                  </a:lnTo>
                  <a:lnTo>
                    <a:pt x="6643916" y="1251140"/>
                  </a:lnTo>
                  <a:lnTo>
                    <a:pt x="6688391" y="1262786"/>
                  </a:lnTo>
                  <a:lnTo>
                    <a:pt x="6734061" y="1271270"/>
                  </a:lnTo>
                  <a:lnTo>
                    <a:pt x="6780809" y="1276438"/>
                  </a:lnTo>
                  <a:lnTo>
                    <a:pt x="6828498" y="1278191"/>
                  </a:lnTo>
                  <a:lnTo>
                    <a:pt x="6876199" y="1276438"/>
                  </a:lnTo>
                  <a:lnTo>
                    <a:pt x="6922948" y="1271270"/>
                  </a:lnTo>
                  <a:lnTo>
                    <a:pt x="6968604" y="1262786"/>
                  </a:lnTo>
                  <a:lnTo>
                    <a:pt x="7013080" y="1251140"/>
                  </a:lnTo>
                  <a:lnTo>
                    <a:pt x="7056221" y="1236433"/>
                  </a:lnTo>
                  <a:lnTo>
                    <a:pt x="7097928" y="1218793"/>
                  </a:lnTo>
                  <a:lnTo>
                    <a:pt x="7138060" y="1198359"/>
                  </a:lnTo>
                  <a:lnTo>
                    <a:pt x="7176490" y="1175232"/>
                  </a:lnTo>
                  <a:lnTo>
                    <a:pt x="7213117" y="1149553"/>
                  </a:lnTo>
                  <a:lnTo>
                    <a:pt x="7247788" y="1121435"/>
                  </a:lnTo>
                  <a:lnTo>
                    <a:pt x="7280415" y="1091006"/>
                  </a:lnTo>
                  <a:lnTo>
                    <a:pt x="7310831" y="1058392"/>
                  </a:lnTo>
                  <a:lnTo>
                    <a:pt x="7338949" y="1023708"/>
                  </a:lnTo>
                  <a:lnTo>
                    <a:pt x="7364628" y="987094"/>
                  </a:lnTo>
                  <a:lnTo>
                    <a:pt x="7387755" y="948651"/>
                  </a:lnTo>
                  <a:lnTo>
                    <a:pt x="7408202" y="908519"/>
                  </a:lnTo>
                  <a:lnTo>
                    <a:pt x="7425830" y="866825"/>
                  </a:lnTo>
                  <a:lnTo>
                    <a:pt x="7440536" y="823671"/>
                  </a:lnTo>
                  <a:lnTo>
                    <a:pt x="7452195" y="779208"/>
                  </a:lnTo>
                  <a:lnTo>
                    <a:pt x="7460666" y="733539"/>
                  </a:lnTo>
                  <a:lnTo>
                    <a:pt x="7465847" y="686790"/>
                  </a:lnTo>
                  <a:lnTo>
                    <a:pt x="7467600" y="639102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454400" y="1168400"/>
            <a:ext cx="7962900" cy="1879600"/>
          </a:xfrm>
          <a:prstGeom prst="rect">
            <a:avLst/>
          </a:prstGeom>
          <a:ln w="25400">
            <a:solidFill>
              <a:srgbClr val="40404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50">
              <a:latin typeface="Times New Roman"/>
              <a:cs typeface="Times New Roman"/>
            </a:endParaRPr>
          </a:p>
          <a:p>
            <a:pPr marL="722630">
              <a:lnSpc>
                <a:spcPct val="100000"/>
              </a:lnSpc>
              <a:spcBef>
                <a:spcPts val="5"/>
              </a:spcBef>
              <a:tabLst>
                <a:tab pos="2757805" algn="l"/>
                <a:tab pos="4820285" algn="l"/>
                <a:tab pos="6875780" algn="l"/>
              </a:tabLst>
            </a:pPr>
            <a:r>
              <a:rPr sz="2000" spc="-360" dirty="0">
                <a:solidFill>
                  <a:srgbClr val="FFFFFF"/>
                </a:solidFill>
              </a:rPr>
              <a:t>#1	</a:t>
            </a:r>
            <a:r>
              <a:rPr sz="2000" spc="-145" dirty="0">
                <a:solidFill>
                  <a:srgbClr val="FFFFFF"/>
                </a:solidFill>
              </a:rPr>
              <a:t>#2	</a:t>
            </a:r>
            <a:r>
              <a:rPr sz="2000" spc="-140" dirty="0">
                <a:solidFill>
                  <a:srgbClr val="FFFFFF"/>
                </a:solidFill>
              </a:rPr>
              <a:t>#3	</a:t>
            </a:r>
            <a:r>
              <a:rPr sz="2000" spc="-75" dirty="0">
                <a:solidFill>
                  <a:srgbClr val="FFFFFF"/>
                </a:solidFill>
              </a:rPr>
              <a:t>#4</a:t>
            </a:r>
            <a:endParaRPr sz="2000"/>
          </a:p>
        </p:txBody>
      </p:sp>
      <p:sp>
        <p:nvSpPr>
          <p:cNvPr id="7" name="object 7"/>
          <p:cNvSpPr/>
          <p:nvPr/>
        </p:nvSpPr>
        <p:spPr>
          <a:xfrm>
            <a:off x="3677263" y="3760134"/>
            <a:ext cx="1278255" cy="1278255"/>
          </a:xfrm>
          <a:custGeom>
            <a:avLst/>
            <a:gdLst/>
            <a:ahLst/>
            <a:cxnLst/>
            <a:rect l="l" t="t" r="r" b="b"/>
            <a:pathLst>
              <a:path w="1278254" h="1278254">
                <a:moveTo>
                  <a:pt x="639095" y="0"/>
                </a:moveTo>
                <a:lnTo>
                  <a:pt x="591399" y="1752"/>
                </a:lnTo>
                <a:lnTo>
                  <a:pt x="544655" y="6929"/>
                </a:lnTo>
                <a:lnTo>
                  <a:pt x="498986" y="15405"/>
                </a:lnTo>
                <a:lnTo>
                  <a:pt x="454516" y="27058"/>
                </a:lnTo>
                <a:lnTo>
                  <a:pt x="411369" y="41764"/>
                </a:lnTo>
                <a:lnTo>
                  <a:pt x="369669" y="59399"/>
                </a:lnTo>
                <a:lnTo>
                  <a:pt x="329538" y="79839"/>
                </a:lnTo>
                <a:lnTo>
                  <a:pt x="291101" y="102962"/>
                </a:lnTo>
                <a:lnTo>
                  <a:pt x="254481" y="128643"/>
                </a:lnTo>
                <a:lnTo>
                  <a:pt x="219802" y="156759"/>
                </a:lnTo>
                <a:lnTo>
                  <a:pt x="187187" y="187187"/>
                </a:lnTo>
                <a:lnTo>
                  <a:pt x="156759" y="219802"/>
                </a:lnTo>
                <a:lnTo>
                  <a:pt x="128643" y="254481"/>
                </a:lnTo>
                <a:lnTo>
                  <a:pt x="102962" y="291102"/>
                </a:lnTo>
                <a:lnTo>
                  <a:pt x="79839" y="329539"/>
                </a:lnTo>
                <a:lnTo>
                  <a:pt x="59399" y="369669"/>
                </a:lnTo>
                <a:lnTo>
                  <a:pt x="41764" y="411370"/>
                </a:lnTo>
                <a:lnTo>
                  <a:pt x="27058" y="454517"/>
                </a:lnTo>
                <a:lnTo>
                  <a:pt x="15405" y="498987"/>
                </a:lnTo>
                <a:lnTo>
                  <a:pt x="6929" y="544655"/>
                </a:lnTo>
                <a:lnTo>
                  <a:pt x="1752" y="591400"/>
                </a:lnTo>
                <a:lnTo>
                  <a:pt x="0" y="639097"/>
                </a:lnTo>
                <a:lnTo>
                  <a:pt x="1752" y="686793"/>
                </a:lnTo>
                <a:lnTo>
                  <a:pt x="6929" y="733538"/>
                </a:lnTo>
                <a:lnTo>
                  <a:pt x="15405" y="779206"/>
                </a:lnTo>
                <a:lnTo>
                  <a:pt x="27058" y="823676"/>
                </a:lnTo>
                <a:lnTo>
                  <a:pt x="41764" y="866823"/>
                </a:lnTo>
                <a:lnTo>
                  <a:pt x="59399" y="908523"/>
                </a:lnTo>
                <a:lnTo>
                  <a:pt x="79839" y="948654"/>
                </a:lnTo>
                <a:lnTo>
                  <a:pt x="102962" y="987091"/>
                </a:lnTo>
                <a:lnTo>
                  <a:pt x="128643" y="1023711"/>
                </a:lnTo>
                <a:lnTo>
                  <a:pt x="156759" y="1058391"/>
                </a:lnTo>
                <a:lnTo>
                  <a:pt x="187187" y="1091006"/>
                </a:lnTo>
                <a:lnTo>
                  <a:pt x="219802" y="1121433"/>
                </a:lnTo>
                <a:lnTo>
                  <a:pt x="254481" y="1149549"/>
                </a:lnTo>
                <a:lnTo>
                  <a:pt x="291101" y="1175230"/>
                </a:lnTo>
                <a:lnTo>
                  <a:pt x="329538" y="1198353"/>
                </a:lnTo>
                <a:lnTo>
                  <a:pt x="369669" y="1218793"/>
                </a:lnTo>
                <a:lnTo>
                  <a:pt x="411369" y="1236428"/>
                </a:lnTo>
                <a:lnTo>
                  <a:pt x="454516" y="1251134"/>
                </a:lnTo>
                <a:lnTo>
                  <a:pt x="498986" y="1262786"/>
                </a:lnTo>
                <a:lnTo>
                  <a:pt x="544655" y="1271263"/>
                </a:lnTo>
                <a:lnTo>
                  <a:pt x="591399" y="1276439"/>
                </a:lnTo>
                <a:lnTo>
                  <a:pt x="639095" y="1278192"/>
                </a:lnTo>
                <a:lnTo>
                  <a:pt x="686792" y="1276439"/>
                </a:lnTo>
                <a:lnTo>
                  <a:pt x="733536" y="1271263"/>
                </a:lnTo>
                <a:lnTo>
                  <a:pt x="779205" y="1262786"/>
                </a:lnTo>
                <a:lnTo>
                  <a:pt x="823675" y="1251134"/>
                </a:lnTo>
                <a:lnTo>
                  <a:pt x="866822" y="1236428"/>
                </a:lnTo>
                <a:lnTo>
                  <a:pt x="908522" y="1218793"/>
                </a:lnTo>
                <a:lnTo>
                  <a:pt x="948653" y="1198353"/>
                </a:lnTo>
                <a:lnTo>
                  <a:pt x="987090" y="1175230"/>
                </a:lnTo>
                <a:lnTo>
                  <a:pt x="1023710" y="1149549"/>
                </a:lnTo>
                <a:lnTo>
                  <a:pt x="1058390" y="1121433"/>
                </a:lnTo>
                <a:lnTo>
                  <a:pt x="1091005" y="1091006"/>
                </a:lnTo>
                <a:lnTo>
                  <a:pt x="1121433" y="1058391"/>
                </a:lnTo>
                <a:lnTo>
                  <a:pt x="1149549" y="1023711"/>
                </a:lnTo>
                <a:lnTo>
                  <a:pt x="1175230" y="987091"/>
                </a:lnTo>
                <a:lnTo>
                  <a:pt x="1198352" y="948654"/>
                </a:lnTo>
                <a:lnTo>
                  <a:pt x="1218793" y="908523"/>
                </a:lnTo>
                <a:lnTo>
                  <a:pt x="1236428" y="866823"/>
                </a:lnTo>
                <a:lnTo>
                  <a:pt x="1251134" y="823676"/>
                </a:lnTo>
                <a:lnTo>
                  <a:pt x="1262786" y="779206"/>
                </a:lnTo>
                <a:lnTo>
                  <a:pt x="1271263" y="733538"/>
                </a:lnTo>
                <a:lnTo>
                  <a:pt x="1276439" y="686793"/>
                </a:lnTo>
                <a:lnTo>
                  <a:pt x="1278192" y="639097"/>
                </a:lnTo>
                <a:lnTo>
                  <a:pt x="1276439" y="591400"/>
                </a:lnTo>
                <a:lnTo>
                  <a:pt x="1271263" y="544655"/>
                </a:lnTo>
                <a:lnTo>
                  <a:pt x="1262786" y="498987"/>
                </a:lnTo>
                <a:lnTo>
                  <a:pt x="1251134" y="454517"/>
                </a:lnTo>
                <a:lnTo>
                  <a:pt x="1236428" y="411370"/>
                </a:lnTo>
                <a:lnTo>
                  <a:pt x="1218793" y="369669"/>
                </a:lnTo>
                <a:lnTo>
                  <a:pt x="1198352" y="329539"/>
                </a:lnTo>
                <a:lnTo>
                  <a:pt x="1175230" y="291102"/>
                </a:lnTo>
                <a:lnTo>
                  <a:pt x="1149549" y="254481"/>
                </a:lnTo>
                <a:lnTo>
                  <a:pt x="1121433" y="219802"/>
                </a:lnTo>
                <a:lnTo>
                  <a:pt x="1091005" y="187187"/>
                </a:lnTo>
                <a:lnTo>
                  <a:pt x="1058390" y="156759"/>
                </a:lnTo>
                <a:lnTo>
                  <a:pt x="1023710" y="128643"/>
                </a:lnTo>
                <a:lnTo>
                  <a:pt x="987090" y="102962"/>
                </a:lnTo>
                <a:lnTo>
                  <a:pt x="948653" y="79839"/>
                </a:lnTo>
                <a:lnTo>
                  <a:pt x="908522" y="59399"/>
                </a:lnTo>
                <a:lnTo>
                  <a:pt x="866822" y="41764"/>
                </a:lnTo>
                <a:lnTo>
                  <a:pt x="823675" y="27058"/>
                </a:lnTo>
                <a:lnTo>
                  <a:pt x="779205" y="15405"/>
                </a:lnTo>
                <a:lnTo>
                  <a:pt x="733536" y="6929"/>
                </a:lnTo>
                <a:lnTo>
                  <a:pt x="686792" y="1752"/>
                </a:lnTo>
                <a:lnTo>
                  <a:pt x="639095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40398" y="3760134"/>
            <a:ext cx="1278255" cy="1278255"/>
          </a:xfrm>
          <a:custGeom>
            <a:avLst/>
            <a:gdLst/>
            <a:ahLst/>
            <a:cxnLst/>
            <a:rect l="l" t="t" r="r" b="b"/>
            <a:pathLst>
              <a:path w="1278254" h="1278254">
                <a:moveTo>
                  <a:pt x="639097" y="0"/>
                </a:moveTo>
                <a:lnTo>
                  <a:pt x="591400" y="1752"/>
                </a:lnTo>
                <a:lnTo>
                  <a:pt x="544655" y="6929"/>
                </a:lnTo>
                <a:lnTo>
                  <a:pt x="498987" y="15405"/>
                </a:lnTo>
                <a:lnTo>
                  <a:pt x="454517" y="27058"/>
                </a:lnTo>
                <a:lnTo>
                  <a:pt x="411370" y="41764"/>
                </a:lnTo>
                <a:lnTo>
                  <a:pt x="369669" y="59399"/>
                </a:lnTo>
                <a:lnTo>
                  <a:pt x="329539" y="79839"/>
                </a:lnTo>
                <a:lnTo>
                  <a:pt x="291102" y="102962"/>
                </a:lnTo>
                <a:lnTo>
                  <a:pt x="254481" y="128643"/>
                </a:lnTo>
                <a:lnTo>
                  <a:pt x="219802" y="156759"/>
                </a:lnTo>
                <a:lnTo>
                  <a:pt x="187187" y="187187"/>
                </a:lnTo>
                <a:lnTo>
                  <a:pt x="156759" y="219802"/>
                </a:lnTo>
                <a:lnTo>
                  <a:pt x="128643" y="254481"/>
                </a:lnTo>
                <a:lnTo>
                  <a:pt x="102962" y="291102"/>
                </a:lnTo>
                <a:lnTo>
                  <a:pt x="79839" y="329539"/>
                </a:lnTo>
                <a:lnTo>
                  <a:pt x="59399" y="369669"/>
                </a:lnTo>
                <a:lnTo>
                  <a:pt x="41764" y="411370"/>
                </a:lnTo>
                <a:lnTo>
                  <a:pt x="27058" y="454517"/>
                </a:lnTo>
                <a:lnTo>
                  <a:pt x="15405" y="498987"/>
                </a:lnTo>
                <a:lnTo>
                  <a:pt x="6929" y="544655"/>
                </a:lnTo>
                <a:lnTo>
                  <a:pt x="1752" y="591400"/>
                </a:lnTo>
                <a:lnTo>
                  <a:pt x="0" y="639097"/>
                </a:lnTo>
                <a:lnTo>
                  <a:pt x="1752" y="686793"/>
                </a:lnTo>
                <a:lnTo>
                  <a:pt x="6929" y="733538"/>
                </a:lnTo>
                <a:lnTo>
                  <a:pt x="15405" y="779206"/>
                </a:lnTo>
                <a:lnTo>
                  <a:pt x="27058" y="823676"/>
                </a:lnTo>
                <a:lnTo>
                  <a:pt x="41764" y="866823"/>
                </a:lnTo>
                <a:lnTo>
                  <a:pt x="59399" y="908523"/>
                </a:lnTo>
                <a:lnTo>
                  <a:pt x="79839" y="948654"/>
                </a:lnTo>
                <a:lnTo>
                  <a:pt x="102962" y="987091"/>
                </a:lnTo>
                <a:lnTo>
                  <a:pt x="128643" y="1023711"/>
                </a:lnTo>
                <a:lnTo>
                  <a:pt x="156759" y="1058391"/>
                </a:lnTo>
                <a:lnTo>
                  <a:pt x="187187" y="1091006"/>
                </a:lnTo>
                <a:lnTo>
                  <a:pt x="219802" y="1121433"/>
                </a:lnTo>
                <a:lnTo>
                  <a:pt x="254481" y="1149549"/>
                </a:lnTo>
                <a:lnTo>
                  <a:pt x="291102" y="1175230"/>
                </a:lnTo>
                <a:lnTo>
                  <a:pt x="329539" y="1198353"/>
                </a:lnTo>
                <a:lnTo>
                  <a:pt x="369669" y="1218793"/>
                </a:lnTo>
                <a:lnTo>
                  <a:pt x="411370" y="1236428"/>
                </a:lnTo>
                <a:lnTo>
                  <a:pt x="454517" y="1251134"/>
                </a:lnTo>
                <a:lnTo>
                  <a:pt x="498987" y="1262786"/>
                </a:lnTo>
                <a:lnTo>
                  <a:pt x="544655" y="1271263"/>
                </a:lnTo>
                <a:lnTo>
                  <a:pt x="591400" y="1276439"/>
                </a:lnTo>
                <a:lnTo>
                  <a:pt x="639097" y="1278192"/>
                </a:lnTo>
                <a:lnTo>
                  <a:pt x="686793" y="1276439"/>
                </a:lnTo>
                <a:lnTo>
                  <a:pt x="733537" y="1271263"/>
                </a:lnTo>
                <a:lnTo>
                  <a:pt x="779206" y="1262786"/>
                </a:lnTo>
                <a:lnTo>
                  <a:pt x="823676" y="1251134"/>
                </a:lnTo>
                <a:lnTo>
                  <a:pt x="866822" y="1236428"/>
                </a:lnTo>
                <a:lnTo>
                  <a:pt x="908523" y="1218793"/>
                </a:lnTo>
                <a:lnTo>
                  <a:pt x="948653" y="1198353"/>
                </a:lnTo>
                <a:lnTo>
                  <a:pt x="987091" y="1175230"/>
                </a:lnTo>
                <a:lnTo>
                  <a:pt x="1023711" y="1149549"/>
                </a:lnTo>
                <a:lnTo>
                  <a:pt x="1058390" y="1121433"/>
                </a:lnTo>
                <a:lnTo>
                  <a:pt x="1091005" y="1091006"/>
                </a:lnTo>
                <a:lnTo>
                  <a:pt x="1121433" y="1058391"/>
                </a:lnTo>
                <a:lnTo>
                  <a:pt x="1149549" y="1023711"/>
                </a:lnTo>
                <a:lnTo>
                  <a:pt x="1175230" y="987091"/>
                </a:lnTo>
                <a:lnTo>
                  <a:pt x="1198352" y="948654"/>
                </a:lnTo>
                <a:lnTo>
                  <a:pt x="1218793" y="908523"/>
                </a:lnTo>
                <a:lnTo>
                  <a:pt x="1236428" y="866823"/>
                </a:lnTo>
                <a:lnTo>
                  <a:pt x="1251134" y="823676"/>
                </a:lnTo>
                <a:lnTo>
                  <a:pt x="1262786" y="779206"/>
                </a:lnTo>
                <a:lnTo>
                  <a:pt x="1271263" y="733538"/>
                </a:lnTo>
                <a:lnTo>
                  <a:pt x="1276439" y="686793"/>
                </a:lnTo>
                <a:lnTo>
                  <a:pt x="1278192" y="639097"/>
                </a:lnTo>
                <a:lnTo>
                  <a:pt x="1276439" y="591400"/>
                </a:lnTo>
                <a:lnTo>
                  <a:pt x="1271263" y="544655"/>
                </a:lnTo>
                <a:lnTo>
                  <a:pt x="1262786" y="498987"/>
                </a:lnTo>
                <a:lnTo>
                  <a:pt x="1251134" y="454517"/>
                </a:lnTo>
                <a:lnTo>
                  <a:pt x="1236428" y="411370"/>
                </a:lnTo>
                <a:lnTo>
                  <a:pt x="1218793" y="369669"/>
                </a:lnTo>
                <a:lnTo>
                  <a:pt x="1198352" y="329539"/>
                </a:lnTo>
                <a:lnTo>
                  <a:pt x="1175230" y="291102"/>
                </a:lnTo>
                <a:lnTo>
                  <a:pt x="1149549" y="254481"/>
                </a:lnTo>
                <a:lnTo>
                  <a:pt x="1121433" y="219802"/>
                </a:lnTo>
                <a:lnTo>
                  <a:pt x="1091005" y="187187"/>
                </a:lnTo>
                <a:lnTo>
                  <a:pt x="1058390" y="156759"/>
                </a:lnTo>
                <a:lnTo>
                  <a:pt x="1023711" y="128643"/>
                </a:lnTo>
                <a:lnTo>
                  <a:pt x="987091" y="102962"/>
                </a:lnTo>
                <a:lnTo>
                  <a:pt x="948653" y="79839"/>
                </a:lnTo>
                <a:lnTo>
                  <a:pt x="908523" y="59399"/>
                </a:lnTo>
                <a:lnTo>
                  <a:pt x="866822" y="41764"/>
                </a:lnTo>
                <a:lnTo>
                  <a:pt x="823676" y="27058"/>
                </a:lnTo>
                <a:lnTo>
                  <a:pt x="779206" y="15405"/>
                </a:lnTo>
                <a:lnTo>
                  <a:pt x="733537" y="6929"/>
                </a:lnTo>
                <a:lnTo>
                  <a:pt x="686793" y="1752"/>
                </a:lnTo>
                <a:lnTo>
                  <a:pt x="639097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03533" y="3760134"/>
            <a:ext cx="1278255" cy="1278255"/>
          </a:xfrm>
          <a:custGeom>
            <a:avLst/>
            <a:gdLst/>
            <a:ahLst/>
            <a:cxnLst/>
            <a:rect l="l" t="t" r="r" b="b"/>
            <a:pathLst>
              <a:path w="1278254" h="1278254">
                <a:moveTo>
                  <a:pt x="639097" y="0"/>
                </a:moveTo>
                <a:lnTo>
                  <a:pt x="591400" y="1752"/>
                </a:lnTo>
                <a:lnTo>
                  <a:pt x="544655" y="6929"/>
                </a:lnTo>
                <a:lnTo>
                  <a:pt x="498987" y="15405"/>
                </a:lnTo>
                <a:lnTo>
                  <a:pt x="454517" y="27058"/>
                </a:lnTo>
                <a:lnTo>
                  <a:pt x="411370" y="41764"/>
                </a:lnTo>
                <a:lnTo>
                  <a:pt x="369669" y="59399"/>
                </a:lnTo>
                <a:lnTo>
                  <a:pt x="329539" y="79839"/>
                </a:lnTo>
                <a:lnTo>
                  <a:pt x="291102" y="102962"/>
                </a:lnTo>
                <a:lnTo>
                  <a:pt x="254481" y="128643"/>
                </a:lnTo>
                <a:lnTo>
                  <a:pt x="219802" y="156759"/>
                </a:lnTo>
                <a:lnTo>
                  <a:pt x="187187" y="187187"/>
                </a:lnTo>
                <a:lnTo>
                  <a:pt x="156759" y="219802"/>
                </a:lnTo>
                <a:lnTo>
                  <a:pt x="128643" y="254481"/>
                </a:lnTo>
                <a:lnTo>
                  <a:pt x="102962" y="291102"/>
                </a:lnTo>
                <a:lnTo>
                  <a:pt x="79839" y="329539"/>
                </a:lnTo>
                <a:lnTo>
                  <a:pt x="59399" y="369669"/>
                </a:lnTo>
                <a:lnTo>
                  <a:pt x="41764" y="411370"/>
                </a:lnTo>
                <a:lnTo>
                  <a:pt x="27058" y="454517"/>
                </a:lnTo>
                <a:lnTo>
                  <a:pt x="15405" y="498987"/>
                </a:lnTo>
                <a:lnTo>
                  <a:pt x="6929" y="544655"/>
                </a:lnTo>
                <a:lnTo>
                  <a:pt x="1752" y="591400"/>
                </a:lnTo>
                <a:lnTo>
                  <a:pt x="0" y="639097"/>
                </a:lnTo>
                <a:lnTo>
                  <a:pt x="1752" y="686793"/>
                </a:lnTo>
                <a:lnTo>
                  <a:pt x="6929" y="733538"/>
                </a:lnTo>
                <a:lnTo>
                  <a:pt x="15405" y="779206"/>
                </a:lnTo>
                <a:lnTo>
                  <a:pt x="27058" y="823676"/>
                </a:lnTo>
                <a:lnTo>
                  <a:pt x="41764" y="866823"/>
                </a:lnTo>
                <a:lnTo>
                  <a:pt x="59399" y="908523"/>
                </a:lnTo>
                <a:lnTo>
                  <a:pt x="79839" y="948654"/>
                </a:lnTo>
                <a:lnTo>
                  <a:pt x="102962" y="987091"/>
                </a:lnTo>
                <a:lnTo>
                  <a:pt x="128643" y="1023711"/>
                </a:lnTo>
                <a:lnTo>
                  <a:pt x="156759" y="1058391"/>
                </a:lnTo>
                <a:lnTo>
                  <a:pt x="187187" y="1091006"/>
                </a:lnTo>
                <a:lnTo>
                  <a:pt x="219802" y="1121433"/>
                </a:lnTo>
                <a:lnTo>
                  <a:pt x="254481" y="1149549"/>
                </a:lnTo>
                <a:lnTo>
                  <a:pt x="291102" y="1175230"/>
                </a:lnTo>
                <a:lnTo>
                  <a:pt x="329539" y="1198353"/>
                </a:lnTo>
                <a:lnTo>
                  <a:pt x="369669" y="1218793"/>
                </a:lnTo>
                <a:lnTo>
                  <a:pt x="411370" y="1236428"/>
                </a:lnTo>
                <a:lnTo>
                  <a:pt x="454517" y="1251134"/>
                </a:lnTo>
                <a:lnTo>
                  <a:pt x="498987" y="1262786"/>
                </a:lnTo>
                <a:lnTo>
                  <a:pt x="544655" y="1271263"/>
                </a:lnTo>
                <a:lnTo>
                  <a:pt x="591400" y="1276439"/>
                </a:lnTo>
                <a:lnTo>
                  <a:pt x="639097" y="1278192"/>
                </a:lnTo>
                <a:lnTo>
                  <a:pt x="686793" y="1276439"/>
                </a:lnTo>
                <a:lnTo>
                  <a:pt x="733538" y="1271263"/>
                </a:lnTo>
                <a:lnTo>
                  <a:pt x="779206" y="1262786"/>
                </a:lnTo>
                <a:lnTo>
                  <a:pt x="823676" y="1251134"/>
                </a:lnTo>
                <a:lnTo>
                  <a:pt x="866823" y="1236428"/>
                </a:lnTo>
                <a:lnTo>
                  <a:pt x="908524" y="1218793"/>
                </a:lnTo>
                <a:lnTo>
                  <a:pt x="948654" y="1198353"/>
                </a:lnTo>
                <a:lnTo>
                  <a:pt x="987092" y="1175230"/>
                </a:lnTo>
                <a:lnTo>
                  <a:pt x="1023712" y="1149549"/>
                </a:lnTo>
                <a:lnTo>
                  <a:pt x="1058391" y="1121433"/>
                </a:lnTo>
                <a:lnTo>
                  <a:pt x="1091006" y="1091006"/>
                </a:lnTo>
                <a:lnTo>
                  <a:pt x="1121434" y="1058391"/>
                </a:lnTo>
                <a:lnTo>
                  <a:pt x="1149550" y="1023711"/>
                </a:lnTo>
                <a:lnTo>
                  <a:pt x="1175231" y="987091"/>
                </a:lnTo>
                <a:lnTo>
                  <a:pt x="1198354" y="948654"/>
                </a:lnTo>
                <a:lnTo>
                  <a:pt x="1218794" y="908523"/>
                </a:lnTo>
                <a:lnTo>
                  <a:pt x="1236429" y="866823"/>
                </a:lnTo>
                <a:lnTo>
                  <a:pt x="1251135" y="823676"/>
                </a:lnTo>
                <a:lnTo>
                  <a:pt x="1262788" y="779206"/>
                </a:lnTo>
                <a:lnTo>
                  <a:pt x="1271264" y="733538"/>
                </a:lnTo>
                <a:lnTo>
                  <a:pt x="1276441" y="686793"/>
                </a:lnTo>
                <a:lnTo>
                  <a:pt x="1278194" y="639097"/>
                </a:lnTo>
                <a:lnTo>
                  <a:pt x="1276441" y="591400"/>
                </a:lnTo>
                <a:lnTo>
                  <a:pt x="1271264" y="544655"/>
                </a:lnTo>
                <a:lnTo>
                  <a:pt x="1262788" y="498987"/>
                </a:lnTo>
                <a:lnTo>
                  <a:pt x="1251135" y="454517"/>
                </a:lnTo>
                <a:lnTo>
                  <a:pt x="1236429" y="411370"/>
                </a:lnTo>
                <a:lnTo>
                  <a:pt x="1218794" y="369669"/>
                </a:lnTo>
                <a:lnTo>
                  <a:pt x="1198354" y="329539"/>
                </a:lnTo>
                <a:lnTo>
                  <a:pt x="1175231" y="291102"/>
                </a:lnTo>
                <a:lnTo>
                  <a:pt x="1149550" y="254481"/>
                </a:lnTo>
                <a:lnTo>
                  <a:pt x="1121434" y="219802"/>
                </a:lnTo>
                <a:lnTo>
                  <a:pt x="1091006" y="187187"/>
                </a:lnTo>
                <a:lnTo>
                  <a:pt x="1058391" y="156759"/>
                </a:lnTo>
                <a:lnTo>
                  <a:pt x="1023712" y="128643"/>
                </a:lnTo>
                <a:lnTo>
                  <a:pt x="987092" y="102962"/>
                </a:lnTo>
                <a:lnTo>
                  <a:pt x="948654" y="79839"/>
                </a:lnTo>
                <a:lnTo>
                  <a:pt x="908524" y="59399"/>
                </a:lnTo>
                <a:lnTo>
                  <a:pt x="866823" y="41764"/>
                </a:lnTo>
                <a:lnTo>
                  <a:pt x="823676" y="27058"/>
                </a:lnTo>
                <a:lnTo>
                  <a:pt x="779206" y="15405"/>
                </a:lnTo>
                <a:lnTo>
                  <a:pt x="733538" y="6929"/>
                </a:lnTo>
                <a:lnTo>
                  <a:pt x="686793" y="1752"/>
                </a:lnTo>
                <a:lnTo>
                  <a:pt x="639097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866669" y="3760134"/>
            <a:ext cx="1278255" cy="1278255"/>
          </a:xfrm>
          <a:custGeom>
            <a:avLst/>
            <a:gdLst/>
            <a:ahLst/>
            <a:cxnLst/>
            <a:rect l="l" t="t" r="r" b="b"/>
            <a:pathLst>
              <a:path w="1278254" h="1278254">
                <a:moveTo>
                  <a:pt x="639097" y="0"/>
                </a:moveTo>
                <a:lnTo>
                  <a:pt x="591400" y="1752"/>
                </a:lnTo>
                <a:lnTo>
                  <a:pt x="544655" y="6929"/>
                </a:lnTo>
                <a:lnTo>
                  <a:pt x="498987" y="15405"/>
                </a:lnTo>
                <a:lnTo>
                  <a:pt x="454517" y="27058"/>
                </a:lnTo>
                <a:lnTo>
                  <a:pt x="411370" y="41764"/>
                </a:lnTo>
                <a:lnTo>
                  <a:pt x="369669" y="59399"/>
                </a:lnTo>
                <a:lnTo>
                  <a:pt x="329539" y="79839"/>
                </a:lnTo>
                <a:lnTo>
                  <a:pt x="291102" y="102962"/>
                </a:lnTo>
                <a:lnTo>
                  <a:pt x="254481" y="128643"/>
                </a:lnTo>
                <a:lnTo>
                  <a:pt x="219802" y="156759"/>
                </a:lnTo>
                <a:lnTo>
                  <a:pt x="187187" y="187187"/>
                </a:lnTo>
                <a:lnTo>
                  <a:pt x="156759" y="219802"/>
                </a:lnTo>
                <a:lnTo>
                  <a:pt x="128643" y="254481"/>
                </a:lnTo>
                <a:lnTo>
                  <a:pt x="102962" y="291102"/>
                </a:lnTo>
                <a:lnTo>
                  <a:pt x="79839" y="329539"/>
                </a:lnTo>
                <a:lnTo>
                  <a:pt x="59399" y="369669"/>
                </a:lnTo>
                <a:lnTo>
                  <a:pt x="41764" y="411370"/>
                </a:lnTo>
                <a:lnTo>
                  <a:pt x="27058" y="454517"/>
                </a:lnTo>
                <a:lnTo>
                  <a:pt x="15405" y="498987"/>
                </a:lnTo>
                <a:lnTo>
                  <a:pt x="6929" y="544655"/>
                </a:lnTo>
                <a:lnTo>
                  <a:pt x="1752" y="591400"/>
                </a:lnTo>
                <a:lnTo>
                  <a:pt x="0" y="639097"/>
                </a:lnTo>
                <a:lnTo>
                  <a:pt x="1752" y="686793"/>
                </a:lnTo>
                <a:lnTo>
                  <a:pt x="6929" y="733538"/>
                </a:lnTo>
                <a:lnTo>
                  <a:pt x="15405" y="779206"/>
                </a:lnTo>
                <a:lnTo>
                  <a:pt x="27058" y="823676"/>
                </a:lnTo>
                <a:lnTo>
                  <a:pt x="41764" y="866823"/>
                </a:lnTo>
                <a:lnTo>
                  <a:pt x="59399" y="908523"/>
                </a:lnTo>
                <a:lnTo>
                  <a:pt x="79839" y="948654"/>
                </a:lnTo>
                <a:lnTo>
                  <a:pt x="102962" y="987091"/>
                </a:lnTo>
                <a:lnTo>
                  <a:pt x="128643" y="1023711"/>
                </a:lnTo>
                <a:lnTo>
                  <a:pt x="156759" y="1058391"/>
                </a:lnTo>
                <a:lnTo>
                  <a:pt x="187187" y="1091006"/>
                </a:lnTo>
                <a:lnTo>
                  <a:pt x="219802" y="1121433"/>
                </a:lnTo>
                <a:lnTo>
                  <a:pt x="254481" y="1149549"/>
                </a:lnTo>
                <a:lnTo>
                  <a:pt x="291102" y="1175230"/>
                </a:lnTo>
                <a:lnTo>
                  <a:pt x="329539" y="1198353"/>
                </a:lnTo>
                <a:lnTo>
                  <a:pt x="369669" y="1218793"/>
                </a:lnTo>
                <a:lnTo>
                  <a:pt x="411370" y="1236428"/>
                </a:lnTo>
                <a:lnTo>
                  <a:pt x="454517" y="1251134"/>
                </a:lnTo>
                <a:lnTo>
                  <a:pt x="498987" y="1262786"/>
                </a:lnTo>
                <a:lnTo>
                  <a:pt x="544655" y="1271263"/>
                </a:lnTo>
                <a:lnTo>
                  <a:pt x="591400" y="1276439"/>
                </a:lnTo>
                <a:lnTo>
                  <a:pt x="639097" y="1278192"/>
                </a:lnTo>
                <a:lnTo>
                  <a:pt x="686793" y="1276439"/>
                </a:lnTo>
                <a:lnTo>
                  <a:pt x="733538" y="1271263"/>
                </a:lnTo>
                <a:lnTo>
                  <a:pt x="779206" y="1262786"/>
                </a:lnTo>
                <a:lnTo>
                  <a:pt x="823676" y="1251134"/>
                </a:lnTo>
                <a:lnTo>
                  <a:pt x="866823" y="1236428"/>
                </a:lnTo>
                <a:lnTo>
                  <a:pt x="908523" y="1218793"/>
                </a:lnTo>
                <a:lnTo>
                  <a:pt x="948654" y="1198353"/>
                </a:lnTo>
                <a:lnTo>
                  <a:pt x="987091" y="1175230"/>
                </a:lnTo>
                <a:lnTo>
                  <a:pt x="1023711" y="1149549"/>
                </a:lnTo>
                <a:lnTo>
                  <a:pt x="1058391" y="1121433"/>
                </a:lnTo>
                <a:lnTo>
                  <a:pt x="1091006" y="1091006"/>
                </a:lnTo>
                <a:lnTo>
                  <a:pt x="1121433" y="1058391"/>
                </a:lnTo>
                <a:lnTo>
                  <a:pt x="1149549" y="1023711"/>
                </a:lnTo>
                <a:lnTo>
                  <a:pt x="1175230" y="987091"/>
                </a:lnTo>
                <a:lnTo>
                  <a:pt x="1198353" y="948654"/>
                </a:lnTo>
                <a:lnTo>
                  <a:pt x="1218793" y="908523"/>
                </a:lnTo>
                <a:lnTo>
                  <a:pt x="1236428" y="866823"/>
                </a:lnTo>
                <a:lnTo>
                  <a:pt x="1251134" y="823676"/>
                </a:lnTo>
                <a:lnTo>
                  <a:pt x="1262786" y="779206"/>
                </a:lnTo>
                <a:lnTo>
                  <a:pt x="1271263" y="733538"/>
                </a:lnTo>
                <a:lnTo>
                  <a:pt x="1276439" y="686793"/>
                </a:lnTo>
                <a:lnTo>
                  <a:pt x="1278192" y="639097"/>
                </a:lnTo>
                <a:lnTo>
                  <a:pt x="1276439" y="591400"/>
                </a:lnTo>
                <a:lnTo>
                  <a:pt x="1271263" y="544655"/>
                </a:lnTo>
                <a:lnTo>
                  <a:pt x="1262786" y="498987"/>
                </a:lnTo>
                <a:lnTo>
                  <a:pt x="1251134" y="454517"/>
                </a:lnTo>
                <a:lnTo>
                  <a:pt x="1236428" y="411370"/>
                </a:lnTo>
                <a:lnTo>
                  <a:pt x="1218793" y="369669"/>
                </a:lnTo>
                <a:lnTo>
                  <a:pt x="1198353" y="329539"/>
                </a:lnTo>
                <a:lnTo>
                  <a:pt x="1175230" y="291102"/>
                </a:lnTo>
                <a:lnTo>
                  <a:pt x="1149549" y="254481"/>
                </a:lnTo>
                <a:lnTo>
                  <a:pt x="1121433" y="219802"/>
                </a:lnTo>
                <a:lnTo>
                  <a:pt x="1091006" y="187187"/>
                </a:lnTo>
                <a:lnTo>
                  <a:pt x="1058391" y="156759"/>
                </a:lnTo>
                <a:lnTo>
                  <a:pt x="1023711" y="128643"/>
                </a:lnTo>
                <a:lnTo>
                  <a:pt x="987091" y="102962"/>
                </a:lnTo>
                <a:lnTo>
                  <a:pt x="948654" y="79839"/>
                </a:lnTo>
                <a:lnTo>
                  <a:pt x="908523" y="59399"/>
                </a:lnTo>
                <a:lnTo>
                  <a:pt x="866823" y="41764"/>
                </a:lnTo>
                <a:lnTo>
                  <a:pt x="823676" y="27058"/>
                </a:lnTo>
                <a:lnTo>
                  <a:pt x="779206" y="15405"/>
                </a:lnTo>
                <a:lnTo>
                  <a:pt x="733538" y="6929"/>
                </a:lnTo>
                <a:lnTo>
                  <a:pt x="686793" y="1752"/>
                </a:lnTo>
                <a:lnTo>
                  <a:pt x="639097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454400" y="3402896"/>
            <a:ext cx="7962900" cy="1879600"/>
          </a:xfrm>
          <a:prstGeom prst="rect">
            <a:avLst/>
          </a:prstGeom>
          <a:ln w="25400">
            <a:solidFill>
              <a:srgbClr val="40404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50">
              <a:latin typeface="Times New Roman"/>
              <a:cs typeface="Times New Roman"/>
            </a:endParaRPr>
          </a:p>
          <a:p>
            <a:pPr marL="693420">
              <a:lnSpc>
                <a:spcPct val="100000"/>
              </a:lnSpc>
              <a:tabLst>
                <a:tab pos="2752725" algn="l"/>
                <a:tab pos="4822190" algn="l"/>
                <a:tab pos="6882130" algn="l"/>
              </a:tabLst>
            </a:pPr>
            <a:r>
              <a:rPr sz="2000" spc="-135" dirty="0">
                <a:solidFill>
                  <a:srgbClr val="FFFFFF"/>
                </a:solidFill>
                <a:latin typeface="Verdana"/>
                <a:cs typeface="Verdana"/>
              </a:rPr>
              <a:t>#5	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#6	</a:t>
            </a:r>
            <a:r>
              <a:rPr sz="2000" spc="-150" dirty="0">
                <a:solidFill>
                  <a:srgbClr val="FFFFFF"/>
                </a:solidFill>
                <a:latin typeface="Verdana"/>
                <a:cs typeface="Verdana"/>
              </a:rPr>
              <a:t>#7	</a:t>
            </a:r>
            <a:r>
              <a:rPr sz="2000" spc="-125" dirty="0">
                <a:solidFill>
                  <a:srgbClr val="FFFFFF"/>
                </a:solidFill>
                <a:latin typeface="Verdana"/>
                <a:cs typeface="Verdana"/>
              </a:rPr>
              <a:t>#8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794000" y="558800"/>
            <a:ext cx="0" cy="5638800"/>
          </a:xfrm>
          <a:custGeom>
            <a:avLst/>
            <a:gdLst/>
            <a:ahLst/>
            <a:cxnLst/>
            <a:rect l="l" t="t" r="r" b="b"/>
            <a:pathLst>
              <a:path h="5638800">
                <a:moveTo>
                  <a:pt x="0" y="0"/>
                </a:moveTo>
                <a:lnTo>
                  <a:pt x="1" y="563880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87117" y="1168400"/>
            <a:ext cx="1130300" cy="4114165"/>
          </a:xfrm>
          <a:custGeom>
            <a:avLst/>
            <a:gdLst/>
            <a:ahLst/>
            <a:cxnLst/>
            <a:rect l="l" t="t" r="r" b="b"/>
            <a:pathLst>
              <a:path w="1130300" h="4114165">
                <a:moveTo>
                  <a:pt x="1130299" y="0"/>
                </a:moveTo>
                <a:lnTo>
                  <a:pt x="0" y="0"/>
                </a:lnTo>
                <a:lnTo>
                  <a:pt x="0" y="4114096"/>
                </a:lnTo>
                <a:lnTo>
                  <a:pt x="1130299" y="4114096"/>
                </a:lnTo>
                <a:lnTo>
                  <a:pt x="1130299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372435" y="2784475"/>
            <a:ext cx="351790" cy="880110"/>
          </a:xfrm>
          <a:prstGeom prst="rect">
            <a:avLst/>
          </a:prstGeom>
        </p:spPr>
        <p:txBody>
          <a:bodyPr vert="vert270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Ma</a:t>
            </a: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st</a:t>
            </a:r>
            <a:r>
              <a:rPr sz="2000" spc="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470582" y="2438400"/>
            <a:ext cx="7962900" cy="1879600"/>
            <a:chOff x="3470582" y="2438400"/>
            <a:chExt cx="7962900" cy="1879600"/>
          </a:xfrm>
        </p:grpSpPr>
        <p:sp>
          <p:nvSpPr>
            <p:cNvPr id="3" name="object 3"/>
            <p:cNvSpPr/>
            <p:nvPr/>
          </p:nvSpPr>
          <p:spPr>
            <a:xfrm>
              <a:off x="3470582" y="2438400"/>
              <a:ext cx="7962900" cy="1879600"/>
            </a:xfrm>
            <a:custGeom>
              <a:avLst/>
              <a:gdLst/>
              <a:ahLst/>
              <a:cxnLst/>
              <a:rect l="l" t="t" r="r" b="b"/>
              <a:pathLst>
                <a:path w="7962900" h="1879600">
                  <a:moveTo>
                    <a:pt x="7962900" y="0"/>
                  </a:moveTo>
                  <a:lnTo>
                    <a:pt x="0" y="0"/>
                  </a:lnTo>
                  <a:lnTo>
                    <a:pt x="0" y="1879600"/>
                  </a:lnTo>
                  <a:lnTo>
                    <a:pt x="7962900" y="1879600"/>
                  </a:lnTo>
                  <a:lnTo>
                    <a:pt x="7962900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693439" y="2793301"/>
              <a:ext cx="7467600" cy="1278255"/>
            </a:xfrm>
            <a:custGeom>
              <a:avLst/>
              <a:gdLst/>
              <a:ahLst/>
              <a:cxnLst/>
              <a:rect l="l" t="t" r="r" b="b"/>
              <a:pathLst>
                <a:path w="7467600" h="1278254">
                  <a:moveTo>
                    <a:pt x="1278191" y="639102"/>
                  </a:moveTo>
                  <a:lnTo>
                    <a:pt x="1276438" y="591400"/>
                  </a:lnTo>
                  <a:lnTo>
                    <a:pt x="1271270" y="544652"/>
                  </a:lnTo>
                  <a:lnTo>
                    <a:pt x="1262786" y="498983"/>
                  </a:lnTo>
                  <a:lnTo>
                    <a:pt x="1251140" y="454520"/>
                  </a:lnTo>
                  <a:lnTo>
                    <a:pt x="1236433" y="411365"/>
                  </a:lnTo>
                  <a:lnTo>
                    <a:pt x="1218793" y="369671"/>
                  </a:lnTo>
                  <a:lnTo>
                    <a:pt x="1198359" y="329539"/>
                  </a:lnTo>
                  <a:lnTo>
                    <a:pt x="1175232" y="291096"/>
                  </a:lnTo>
                  <a:lnTo>
                    <a:pt x="1149553" y="254482"/>
                  </a:lnTo>
                  <a:lnTo>
                    <a:pt x="1121435" y="219798"/>
                  </a:lnTo>
                  <a:lnTo>
                    <a:pt x="1091006" y="187185"/>
                  </a:lnTo>
                  <a:lnTo>
                    <a:pt x="1058392" y="156756"/>
                  </a:lnTo>
                  <a:lnTo>
                    <a:pt x="1023708" y="128638"/>
                  </a:lnTo>
                  <a:lnTo>
                    <a:pt x="987094" y="102958"/>
                  </a:lnTo>
                  <a:lnTo>
                    <a:pt x="948651" y="79844"/>
                  </a:lnTo>
                  <a:lnTo>
                    <a:pt x="908519" y="59397"/>
                  </a:lnTo>
                  <a:lnTo>
                    <a:pt x="866825" y="41770"/>
                  </a:lnTo>
                  <a:lnTo>
                    <a:pt x="823671" y="27063"/>
                  </a:lnTo>
                  <a:lnTo>
                    <a:pt x="779208" y="15405"/>
                  </a:lnTo>
                  <a:lnTo>
                    <a:pt x="733539" y="6934"/>
                  </a:lnTo>
                  <a:lnTo>
                    <a:pt x="686790" y="1752"/>
                  </a:lnTo>
                  <a:lnTo>
                    <a:pt x="639102" y="0"/>
                  </a:lnTo>
                  <a:lnTo>
                    <a:pt x="591400" y="1752"/>
                  </a:lnTo>
                  <a:lnTo>
                    <a:pt x="544652" y="6934"/>
                  </a:lnTo>
                  <a:lnTo>
                    <a:pt x="498983" y="15405"/>
                  </a:lnTo>
                  <a:lnTo>
                    <a:pt x="454520" y="27063"/>
                  </a:lnTo>
                  <a:lnTo>
                    <a:pt x="411365" y="41770"/>
                  </a:lnTo>
                  <a:lnTo>
                    <a:pt x="369671" y="59397"/>
                  </a:lnTo>
                  <a:lnTo>
                    <a:pt x="329539" y="79844"/>
                  </a:lnTo>
                  <a:lnTo>
                    <a:pt x="291109" y="102958"/>
                  </a:lnTo>
                  <a:lnTo>
                    <a:pt x="254482" y="128638"/>
                  </a:lnTo>
                  <a:lnTo>
                    <a:pt x="219798" y="156756"/>
                  </a:lnTo>
                  <a:lnTo>
                    <a:pt x="187185" y="187185"/>
                  </a:lnTo>
                  <a:lnTo>
                    <a:pt x="156756" y="219798"/>
                  </a:lnTo>
                  <a:lnTo>
                    <a:pt x="128651" y="254482"/>
                  </a:lnTo>
                  <a:lnTo>
                    <a:pt x="102958" y="291096"/>
                  </a:lnTo>
                  <a:lnTo>
                    <a:pt x="79844" y="329539"/>
                  </a:lnTo>
                  <a:lnTo>
                    <a:pt x="59397" y="369671"/>
                  </a:lnTo>
                  <a:lnTo>
                    <a:pt x="41770" y="411365"/>
                  </a:lnTo>
                  <a:lnTo>
                    <a:pt x="27063" y="454520"/>
                  </a:lnTo>
                  <a:lnTo>
                    <a:pt x="15405" y="498983"/>
                  </a:lnTo>
                  <a:lnTo>
                    <a:pt x="6934" y="544652"/>
                  </a:lnTo>
                  <a:lnTo>
                    <a:pt x="1752" y="591400"/>
                  </a:lnTo>
                  <a:lnTo>
                    <a:pt x="0" y="639102"/>
                  </a:lnTo>
                  <a:lnTo>
                    <a:pt x="1752" y="686790"/>
                  </a:lnTo>
                  <a:lnTo>
                    <a:pt x="6934" y="733539"/>
                  </a:lnTo>
                  <a:lnTo>
                    <a:pt x="15405" y="779208"/>
                  </a:lnTo>
                  <a:lnTo>
                    <a:pt x="27063" y="823671"/>
                  </a:lnTo>
                  <a:lnTo>
                    <a:pt x="41770" y="866825"/>
                  </a:lnTo>
                  <a:lnTo>
                    <a:pt x="59397" y="908519"/>
                  </a:lnTo>
                  <a:lnTo>
                    <a:pt x="79844" y="948651"/>
                  </a:lnTo>
                  <a:lnTo>
                    <a:pt x="102958" y="987094"/>
                  </a:lnTo>
                  <a:lnTo>
                    <a:pt x="128651" y="1023708"/>
                  </a:lnTo>
                  <a:lnTo>
                    <a:pt x="156756" y="1058392"/>
                  </a:lnTo>
                  <a:lnTo>
                    <a:pt x="187185" y="1091006"/>
                  </a:lnTo>
                  <a:lnTo>
                    <a:pt x="219798" y="1121435"/>
                  </a:lnTo>
                  <a:lnTo>
                    <a:pt x="254482" y="1149553"/>
                  </a:lnTo>
                  <a:lnTo>
                    <a:pt x="291109" y="1175232"/>
                  </a:lnTo>
                  <a:lnTo>
                    <a:pt x="329539" y="1198359"/>
                  </a:lnTo>
                  <a:lnTo>
                    <a:pt x="369671" y="1218793"/>
                  </a:lnTo>
                  <a:lnTo>
                    <a:pt x="411365" y="1236433"/>
                  </a:lnTo>
                  <a:lnTo>
                    <a:pt x="454520" y="1251140"/>
                  </a:lnTo>
                  <a:lnTo>
                    <a:pt x="498983" y="1262786"/>
                  </a:lnTo>
                  <a:lnTo>
                    <a:pt x="544652" y="1271270"/>
                  </a:lnTo>
                  <a:lnTo>
                    <a:pt x="591400" y="1276438"/>
                  </a:lnTo>
                  <a:lnTo>
                    <a:pt x="639102" y="1278191"/>
                  </a:lnTo>
                  <a:lnTo>
                    <a:pt x="686790" y="1276438"/>
                  </a:lnTo>
                  <a:lnTo>
                    <a:pt x="733539" y="1271270"/>
                  </a:lnTo>
                  <a:lnTo>
                    <a:pt x="779208" y="1262786"/>
                  </a:lnTo>
                  <a:lnTo>
                    <a:pt x="823671" y="1251140"/>
                  </a:lnTo>
                  <a:lnTo>
                    <a:pt x="866825" y="1236433"/>
                  </a:lnTo>
                  <a:lnTo>
                    <a:pt x="908519" y="1218793"/>
                  </a:lnTo>
                  <a:lnTo>
                    <a:pt x="948651" y="1198359"/>
                  </a:lnTo>
                  <a:lnTo>
                    <a:pt x="987094" y="1175232"/>
                  </a:lnTo>
                  <a:lnTo>
                    <a:pt x="1023708" y="1149553"/>
                  </a:lnTo>
                  <a:lnTo>
                    <a:pt x="1058392" y="1121435"/>
                  </a:lnTo>
                  <a:lnTo>
                    <a:pt x="1091006" y="1091006"/>
                  </a:lnTo>
                  <a:lnTo>
                    <a:pt x="1121435" y="1058392"/>
                  </a:lnTo>
                  <a:lnTo>
                    <a:pt x="1149553" y="1023708"/>
                  </a:lnTo>
                  <a:lnTo>
                    <a:pt x="1175232" y="987094"/>
                  </a:lnTo>
                  <a:lnTo>
                    <a:pt x="1198359" y="948651"/>
                  </a:lnTo>
                  <a:lnTo>
                    <a:pt x="1218793" y="908519"/>
                  </a:lnTo>
                  <a:lnTo>
                    <a:pt x="1236433" y="866825"/>
                  </a:lnTo>
                  <a:lnTo>
                    <a:pt x="1251140" y="823671"/>
                  </a:lnTo>
                  <a:lnTo>
                    <a:pt x="1262786" y="779208"/>
                  </a:lnTo>
                  <a:lnTo>
                    <a:pt x="1271270" y="733539"/>
                  </a:lnTo>
                  <a:lnTo>
                    <a:pt x="1276438" y="686790"/>
                  </a:lnTo>
                  <a:lnTo>
                    <a:pt x="1278191" y="639102"/>
                  </a:lnTo>
                  <a:close/>
                </a:path>
                <a:path w="7467600" h="1278254">
                  <a:moveTo>
                    <a:pt x="3341332" y="639102"/>
                  </a:moveTo>
                  <a:lnTo>
                    <a:pt x="3339579" y="591400"/>
                  </a:lnTo>
                  <a:lnTo>
                    <a:pt x="3334397" y="544652"/>
                  </a:lnTo>
                  <a:lnTo>
                    <a:pt x="3325926" y="498983"/>
                  </a:lnTo>
                  <a:lnTo>
                    <a:pt x="3314268" y="454520"/>
                  </a:lnTo>
                  <a:lnTo>
                    <a:pt x="3299561" y="411365"/>
                  </a:lnTo>
                  <a:lnTo>
                    <a:pt x="3281934" y="369671"/>
                  </a:lnTo>
                  <a:lnTo>
                    <a:pt x="3261487" y="329539"/>
                  </a:lnTo>
                  <a:lnTo>
                    <a:pt x="3238373" y="291096"/>
                  </a:lnTo>
                  <a:lnTo>
                    <a:pt x="3212681" y="254482"/>
                  </a:lnTo>
                  <a:lnTo>
                    <a:pt x="3184575" y="219798"/>
                  </a:lnTo>
                  <a:lnTo>
                    <a:pt x="3154146" y="187185"/>
                  </a:lnTo>
                  <a:lnTo>
                    <a:pt x="3121533" y="156756"/>
                  </a:lnTo>
                  <a:lnTo>
                    <a:pt x="3086849" y="128638"/>
                  </a:lnTo>
                  <a:lnTo>
                    <a:pt x="3050222" y="102958"/>
                  </a:lnTo>
                  <a:lnTo>
                    <a:pt x="3011792" y="79844"/>
                  </a:lnTo>
                  <a:lnTo>
                    <a:pt x="2971660" y="59397"/>
                  </a:lnTo>
                  <a:lnTo>
                    <a:pt x="2929953" y="41770"/>
                  </a:lnTo>
                  <a:lnTo>
                    <a:pt x="2886811" y="27063"/>
                  </a:lnTo>
                  <a:lnTo>
                    <a:pt x="2842336" y="15405"/>
                  </a:lnTo>
                  <a:lnTo>
                    <a:pt x="2796679" y="6934"/>
                  </a:lnTo>
                  <a:lnTo>
                    <a:pt x="2749931" y="1752"/>
                  </a:lnTo>
                  <a:lnTo>
                    <a:pt x="2702229" y="0"/>
                  </a:lnTo>
                  <a:lnTo>
                    <a:pt x="2654541" y="1752"/>
                  </a:lnTo>
                  <a:lnTo>
                    <a:pt x="2607792" y="6934"/>
                  </a:lnTo>
                  <a:lnTo>
                    <a:pt x="2562123" y="15405"/>
                  </a:lnTo>
                  <a:lnTo>
                    <a:pt x="2517648" y="27063"/>
                  </a:lnTo>
                  <a:lnTo>
                    <a:pt x="2474506" y="41770"/>
                  </a:lnTo>
                  <a:lnTo>
                    <a:pt x="2432799" y="59397"/>
                  </a:lnTo>
                  <a:lnTo>
                    <a:pt x="2392680" y="79844"/>
                  </a:lnTo>
                  <a:lnTo>
                    <a:pt x="2354237" y="102958"/>
                  </a:lnTo>
                  <a:lnTo>
                    <a:pt x="2317623" y="128638"/>
                  </a:lnTo>
                  <a:lnTo>
                    <a:pt x="2282939" y="156756"/>
                  </a:lnTo>
                  <a:lnTo>
                    <a:pt x="2250325" y="187185"/>
                  </a:lnTo>
                  <a:lnTo>
                    <a:pt x="2219896" y="219798"/>
                  </a:lnTo>
                  <a:lnTo>
                    <a:pt x="2191778" y="254482"/>
                  </a:lnTo>
                  <a:lnTo>
                    <a:pt x="2166099" y="291096"/>
                  </a:lnTo>
                  <a:lnTo>
                    <a:pt x="2142972" y="329539"/>
                  </a:lnTo>
                  <a:lnTo>
                    <a:pt x="2122538" y="369671"/>
                  </a:lnTo>
                  <a:lnTo>
                    <a:pt x="2104898" y="411365"/>
                  </a:lnTo>
                  <a:lnTo>
                    <a:pt x="2090191" y="454520"/>
                  </a:lnTo>
                  <a:lnTo>
                    <a:pt x="2078545" y="498983"/>
                  </a:lnTo>
                  <a:lnTo>
                    <a:pt x="2070061" y="544652"/>
                  </a:lnTo>
                  <a:lnTo>
                    <a:pt x="2064893" y="591400"/>
                  </a:lnTo>
                  <a:lnTo>
                    <a:pt x="2063140" y="639102"/>
                  </a:lnTo>
                  <a:lnTo>
                    <a:pt x="2064893" y="686790"/>
                  </a:lnTo>
                  <a:lnTo>
                    <a:pt x="2070061" y="733539"/>
                  </a:lnTo>
                  <a:lnTo>
                    <a:pt x="2078545" y="779208"/>
                  </a:lnTo>
                  <a:lnTo>
                    <a:pt x="2090191" y="823671"/>
                  </a:lnTo>
                  <a:lnTo>
                    <a:pt x="2104898" y="866825"/>
                  </a:lnTo>
                  <a:lnTo>
                    <a:pt x="2122538" y="908519"/>
                  </a:lnTo>
                  <a:lnTo>
                    <a:pt x="2142972" y="948651"/>
                  </a:lnTo>
                  <a:lnTo>
                    <a:pt x="2166099" y="987094"/>
                  </a:lnTo>
                  <a:lnTo>
                    <a:pt x="2191778" y="1023708"/>
                  </a:lnTo>
                  <a:lnTo>
                    <a:pt x="2219896" y="1058392"/>
                  </a:lnTo>
                  <a:lnTo>
                    <a:pt x="2250325" y="1091006"/>
                  </a:lnTo>
                  <a:lnTo>
                    <a:pt x="2282939" y="1121435"/>
                  </a:lnTo>
                  <a:lnTo>
                    <a:pt x="2317623" y="1149553"/>
                  </a:lnTo>
                  <a:lnTo>
                    <a:pt x="2354237" y="1175232"/>
                  </a:lnTo>
                  <a:lnTo>
                    <a:pt x="2392680" y="1198359"/>
                  </a:lnTo>
                  <a:lnTo>
                    <a:pt x="2432799" y="1218793"/>
                  </a:lnTo>
                  <a:lnTo>
                    <a:pt x="2474506" y="1236433"/>
                  </a:lnTo>
                  <a:lnTo>
                    <a:pt x="2517648" y="1251140"/>
                  </a:lnTo>
                  <a:lnTo>
                    <a:pt x="2562123" y="1262786"/>
                  </a:lnTo>
                  <a:lnTo>
                    <a:pt x="2607792" y="1271270"/>
                  </a:lnTo>
                  <a:lnTo>
                    <a:pt x="2654541" y="1276438"/>
                  </a:lnTo>
                  <a:lnTo>
                    <a:pt x="2702229" y="1278191"/>
                  </a:lnTo>
                  <a:lnTo>
                    <a:pt x="2749931" y="1276438"/>
                  </a:lnTo>
                  <a:lnTo>
                    <a:pt x="2796679" y="1271270"/>
                  </a:lnTo>
                  <a:lnTo>
                    <a:pt x="2842336" y="1262786"/>
                  </a:lnTo>
                  <a:lnTo>
                    <a:pt x="2886811" y="1251140"/>
                  </a:lnTo>
                  <a:lnTo>
                    <a:pt x="2929953" y="1236433"/>
                  </a:lnTo>
                  <a:lnTo>
                    <a:pt x="2971660" y="1218793"/>
                  </a:lnTo>
                  <a:lnTo>
                    <a:pt x="3011792" y="1198359"/>
                  </a:lnTo>
                  <a:lnTo>
                    <a:pt x="3050222" y="1175232"/>
                  </a:lnTo>
                  <a:lnTo>
                    <a:pt x="3086849" y="1149553"/>
                  </a:lnTo>
                  <a:lnTo>
                    <a:pt x="3121533" y="1121435"/>
                  </a:lnTo>
                  <a:lnTo>
                    <a:pt x="3154146" y="1091006"/>
                  </a:lnTo>
                  <a:lnTo>
                    <a:pt x="3184575" y="1058392"/>
                  </a:lnTo>
                  <a:lnTo>
                    <a:pt x="3212681" y="1023708"/>
                  </a:lnTo>
                  <a:lnTo>
                    <a:pt x="3238373" y="987094"/>
                  </a:lnTo>
                  <a:lnTo>
                    <a:pt x="3261487" y="948651"/>
                  </a:lnTo>
                  <a:lnTo>
                    <a:pt x="3281934" y="908519"/>
                  </a:lnTo>
                  <a:lnTo>
                    <a:pt x="3299561" y="866825"/>
                  </a:lnTo>
                  <a:lnTo>
                    <a:pt x="3314268" y="823671"/>
                  </a:lnTo>
                  <a:lnTo>
                    <a:pt x="3325926" y="779208"/>
                  </a:lnTo>
                  <a:lnTo>
                    <a:pt x="3334397" y="733539"/>
                  </a:lnTo>
                  <a:lnTo>
                    <a:pt x="3339579" y="686790"/>
                  </a:lnTo>
                  <a:lnTo>
                    <a:pt x="3341332" y="639102"/>
                  </a:lnTo>
                  <a:close/>
                </a:path>
                <a:path w="7467600" h="1278254">
                  <a:moveTo>
                    <a:pt x="5404459" y="639102"/>
                  </a:moveTo>
                  <a:lnTo>
                    <a:pt x="5402707" y="591400"/>
                  </a:lnTo>
                  <a:lnTo>
                    <a:pt x="5397538" y="544652"/>
                  </a:lnTo>
                  <a:lnTo>
                    <a:pt x="5389054" y="498983"/>
                  </a:lnTo>
                  <a:lnTo>
                    <a:pt x="5377408" y="454520"/>
                  </a:lnTo>
                  <a:lnTo>
                    <a:pt x="5362702" y="411365"/>
                  </a:lnTo>
                  <a:lnTo>
                    <a:pt x="5345061" y="369671"/>
                  </a:lnTo>
                  <a:lnTo>
                    <a:pt x="5324627" y="329539"/>
                  </a:lnTo>
                  <a:lnTo>
                    <a:pt x="5301500" y="291096"/>
                  </a:lnTo>
                  <a:lnTo>
                    <a:pt x="5275821" y="254482"/>
                  </a:lnTo>
                  <a:lnTo>
                    <a:pt x="5247703" y="219798"/>
                  </a:lnTo>
                  <a:lnTo>
                    <a:pt x="5217274" y="187185"/>
                  </a:lnTo>
                  <a:lnTo>
                    <a:pt x="5184660" y="156756"/>
                  </a:lnTo>
                  <a:lnTo>
                    <a:pt x="5149977" y="128638"/>
                  </a:lnTo>
                  <a:lnTo>
                    <a:pt x="5113363" y="102958"/>
                  </a:lnTo>
                  <a:lnTo>
                    <a:pt x="5074920" y="79844"/>
                  </a:lnTo>
                  <a:lnTo>
                    <a:pt x="5034800" y="59397"/>
                  </a:lnTo>
                  <a:lnTo>
                    <a:pt x="4993094" y="41770"/>
                  </a:lnTo>
                  <a:lnTo>
                    <a:pt x="4949952" y="27063"/>
                  </a:lnTo>
                  <a:lnTo>
                    <a:pt x="4905476" y="15405"/>
                  </a:lnTo>
                  <a:lnTo>
                    <a:pt x="4859807" y="6934"/>
                  </a:lnTo>
                  <a:lnTo>
                    <a:pt x="4813058" y="1752"/>
                  </a:lnTo>
                  <a:lnTo>
                    <a:pt x="4765370" y="0"/>
                  </a:lnTo>
                  <a:lnTo>
                    <a:pt x="4717669" y="1752"/>
                  </a:lnTo>
                  <a:lnTo>
                    <a:pt x="4670920" y="6934"/>
                  </a:lnTo>
                  <a:lnTo>
                    <a:pt x="4625264" y="15405"/>
                  </a:lnTo>
                  <a:lnTo>
                    <a:pt x="4580788" y="27063"/>
                  </a:lnTo>
                  <a:lnTo>
                    <a:pt x="4537646" y="41770"/>
                  </a:lnTo>
                  <a:lnTo>
                    <a:pt x="4495939" y="59397"/>
                  </a:lnTo>
                  <a:lnTo>
                    <a:pt x="4455807" y="79844"/>
                  </a:lnTo>
                  <a:lnTo>
                    <a:pt x="4417377" y="102958"/>
                  </a:lnTo>
                  <a:lnTo>
                    <a:pt x="4380750" y="128638"/>
                  </a:lnTo>
                  <a:lnTo>
                    <a:pt x="4346067" y="156756"/>
                  </a:lnTo>
                  <a:lnTo>
                    <a:pt x="4313453" y="187185"/>
                  </a:lnTo>
                  <a:lnTo>
                    <a:pt x="4283024" y="219798"/>
                  </a:lnTo>
                  <a:lnTo>
                    <a:pt x="4254919" y="254482"/>
                  </a:lnTo>
                  <a:lnTo>
                    <a:pt x="4229227" y="291096"/>
                  </a:lnTo>
                  <a:lnTo>
                    <a:pt x="4206113" y="329539"/>
                  </a:lnTo>
                  <a:lnTo>
                    <a:pt x="4185666" y="369671"/>
                  </a:lnTo>
                  <a:lnTo>
                    <a:pt x="4168038" y="411365"/>
                  </a:lnTo>
                  <a:lnTo>
                    <a:pt x="4153331" y="454520"/>
                  </a:lnTo>
                  <a:lnTo>
                    <a:pt x="4141673" y="498983"/>
                  </a:lnTo>
                  <a:lnTo>
                    <a:pt x="4133202" y="544652"/>
                  </a:lnTo>
                  <a:lnTo>
                    <a:pt x="4128020" y="591400"/>
                  </a:lnTo>
                  <a:lnTo>
                    <a:pt x="4126268" y="639102"/>
                  </a:lnTo>
                  <a:lnTo>
                    <a:pt x="4128020" y="686790"/>
                  </a:lnTo>
                  <a:lnTo>
                    <a:pt x="4133202" y="733539"/>
                  </a:lnTo>
                  <a:lnTo>
                    <a:pt x="4141673" y="779208"/>
                  </a:lnTo>
                  <a:lnTo>
                    <a:pt x="4153331" y="823671"/>
                  </a:lnTo>
                  <a:lnTo>
                    <a:pt x="4168038" y="866825"/>
                  </a:lnTo>
                  <a:lnTo>
                    <a:pt x="4185666" y="908519"/>
                  </a:lnTo>
                  <a:lnTo>
                    <a:pt x="4206113" y="948651"/>
                  </a:lnTo>
                  <a:lnTo>
                    <a:pt x="4229227" y="987094"/>
                  </a:lnTo>
                  <a:lnTo>
                    <a:pt x="4254919" y="1023708"/>
                  </a:lnTo>
                  <a:lnTo>
                    <a:pt x="4283024" y="1058392"/>
                  </a:lnTo>
                  <a:lnTo>
                    <a:pt x="4313453" y="1091006"/>
                  </a:lnTo>
                  <a:lnTo>
                    <a:pt x="4346067" y="1121435"/>
                  </a:lnTo>
                  <a:lnTo>
                    <a:pt x="4380750" y="1149553"/>
                  </a:lnTo>
                  <a:lnTo>
                    <a:pt x="4417377" y="1175232"/>
                  </a:lnTo>
                  <a:lnTo>
                    <a:pt x="4455807" y="1198359"/>
                  </a:lnTo>
                  <a:lnTo>
                    <a:pt x="4495939" y="1218793"/>
                  </a:lnTo>
                  <a:lnTo>
                    <a:pt x="4537646" y="1236433"/>
                  </a:lnTo>
                  <a:lnTo>
                    <a:pt x="4580788" y="1251140"/>
                  </a:lnTo>
                  <a:lnTo>
                    <a:pt x="4625264" y="1262786"/>
                  </a:lnTo>
                  <a:lnTo>
                    <a:pt x="4670920" y="1271270"/>
                  </a:lnTo>
                  <a:lnTo>
                    <a:pt x="4717669" y="1276438"/>
                  </a:lnTo>
                  <a:lnTo>
                    <a:pt x="4765370" y="1278191"/>
                  </a:lnTo>
                  <a:lnTo>
                    <a:pt x="4813058" y="1276438"/>
                  </a:lnTo>
                  <a:lnTo>
                    <a:pt x="4859807" y="1271270"/>
                  </a:lnTo>
                  <a:lnTo>
                    <a:pt x="4905476" y="1262786"/>
                  </a:lnTo>
                  <a:lnTo>
                    <a:pt x="4949952" y="1251140"/>
                  </a:lnTo>
                  <a:lnTo>
                    <a:pt x="4993094" y="1236433"/>
                  </a:lnTo>
                  <a:lnTo>
                    <a:pt x="5034800" y="1218793"/>
                  </a:lnTo>
                  <a:lnTo>
                    <a:pt x="5074920" y="1198359"/>
                  </a:lnTo>
                  <a:lnTo>
                    <a:pt x="5113363" y="1175232"/>
                  </a:lnTo>
                  <a:lnTo>
                    <a:pt x="5149977" y="1149553"/>
                  </a:lnTo>
                  <a:lnTo>
                    <a:pt x="5184660" y="1121435"/>
                  </a:lnTo>
                  <a:lnTo>
                    <a:pt x="5217274" y="1091006"/>
                  </a:lnTo>
                  <a:lnTo>
                    <a:pt x="5247703" y="1058392"/>
                  </a:lnTo>
                  <a:lnTo>
                    <a:pt x="5275821" y="1023708"/>
                  </a:lnTo>
                  <a:lnTo>
                    <a:pt x="5301500" y="987094"/>
                  </a:lnTo>
                  <a:lnTo>
                    <a:pt x="5324627" y="948651"/>
                  </a:lnTo>
                  <a:lnTo>
                    <a:pt x="5345061" y="908519"/>
                  </a:lnTo>
                  <a:lnTo>
                    <a:pt x="5362702" y="866825"/>
                  </a:lnTo>
                  <a:lnTo>
                    <a:pt x="5377408" y="823671"/>
                  </a:lnTo>
                  <a:lnTo>
                    <a:pt x="5389054" y="779208"/>
                  </a:lnTo>
                  <a:lnTo>
                    <a:pt x="5397538" y="733539"/>
                  </a:lnTo>
                  <a:lnTo>
                    <a:pt x="5402707" y="686790"/>
                  </a:lnTo>
                  <a:lnTo>
                    <a:pt x="5404459" y="639102"/>
                  </a:lnTo>
                  <a:close/>
                </a:path>
                <a:path w="7467600" h="1278254">
                  <a:moveTo>
                    <a:pt x="7467600" y="639102"/>
                  </a:moveTo>
                  <a:lnTo>
                    <a:pt x="7465847" y="591400"/>
                  </a:lnTo>
                  <a:lnTo>
                    <a:pt x="7460666" y="544652"/>
                  </a:lnTo>
                  <a:lnTo>
                    <a:pt x="7452195" y="498983"/>
                  </a:lnTo>
                  <a:lnTo>
                    <a:pt x="7440536" y="454520"/>
                  </a:lnTo>
                  <a:lnTo>
                    <a:pt x="7425830" y="411365"/>
                  </a:lnTo>
                  <a:lnTo>
                    <a:pt x="7408202" y="369671"/>
                  </a:lnTo>
                  <a:lnTo>
                    <a:pt x="7387755" y="329539"/>
                  </a:lnTo>
                  <a:lnTo>
                    <a:pt x="7364641" y="291096"/>
                  </a:lnTo>
                  <a:lnTo>
                    <a:pt x="7338962" y="254482"/>
                  </a:lnTo>
                  <a:lnTo>
                    <a:pt x="7310844" y="219798"/>
                  </a:lnTo>
                  <a:lnTo>
                    <a:pt x="7280415" y="187185"/>
                  </a:lnTo>
                  <a:lnTo>
                    <a:pt x="7247801" y="156756"/>
                  </a:lnTo>
                  <a:lnTo>
                    <a:pt x="7213117" y="128638"/>
                  </a:lnTo>
                  <a:lnTo>
                    <a:pt x="7176503" y="102958"/>
                  </a:lnTo>
                  <a:lnTo>
                    <a:pt x="7138060" y="79844"/>
                  </a:lnTo>
                  <a:lnTo>
                    <a:pt x="7097928" y="59397"/>
                  </a:lnTo>
                  <a:lnTo>
                    <a:pt x="7056234" y="41770"/>
                  </a:lnTo>
                  <a:lnTo>
                    <a:pt x="7013080" y="27063"/>
                  </a:lnTo>
                  <a:lnTo>
                    <a:pt x="6968617" y="15405"/>
                  </a:lnTo>
                  <a:lnTo>
                    <a:pt x="6922948" y="6934"/>
                  </a:lnTo>
                  <a:lnTo>
                    <a:pt x="6876199" y="1752"/>
                  </a:lnTo>
                  <a:lnTo>
                    <a:pt x="6828498" y="0"/>
                  </a:lnTo>
                  <a:lnTo>
                    <a:pt x="6780809" y="1752"/>
                  </a:lnTo>
                  <a:lnTo>
                    <a:pt x="6734061" y="6934"/>
                  </a:lnTo>
                  <a:lnTo>
                    <a:pt x="6688391" y="15405"/>
                  </a:lnTo>
                  <a:lnTo>
                    <a:pt x="6643929" y="27063"/>
                  </a:lnTo>
                  <a:lnTo>
                    <a:pt x="6600774" y="41770"/>
                  </a:lnTo>
                  <a:lnTo>
                    <a:pt x="6559080" y="59397"/>
                  </a:lnTo>
                  <a:lnTo>
                    <a:pt x="6518948" y="79844"/>
                  </a:lnTo>
                  <a:lnTo>
                    <a:pt x="6480505" y="102958"/>
                  </a:lnTo>
                  <a:lnTo>
                    <a:pt x="6443891" y="128638"/>
                  </a:lnTo>
                  <a:lnTo>
                    <a:pt x="6409207" y="156756"/>
                  </a:lnTo>
                  <a:lnTo>
                    <a:pt x="6376594" y="187185"/>
                  </a:lnTo>
                  <a:lnTo>
                    <a:pt x="6346164" y="219798"/>
                  </a:lnTo>
                  <a:lnTo>
                    <a:pt x="6318047" y="254482"/>
                  </a:lnTo>
                  <a:lnTo>
                    <a:pt x="6292367" y="291096"/>
                  </a:lnTo>
                  <a:lnTo>
                    <a:pt x="6269240" y="329539"/>
                  </a:lnTo>
                  <a:lnTo>
                    <a:pt x="6248806" y="369671"/>
                  </a:lnTo>
                  <a:lnTo>
                    <a:pt x="6231166" y="411365"/>
                  </a:lnTo>
                  <a:lnTo>
                    <a:pt x="6216472" y="454520"/>
                  </a:lnTo>
                  <a:lnTo>
                    <a:pt x="6204813" y="498983"/>
                  </a:lnTo>
                  <a:lnTo>
                    <a:pt x="6196342" y="544652"/>
                  </a:lnTo>
                  <a:lnTo>
                    <a:pt x="6191161" y="591400"/>
                  </a:lnTo>
                  <a:lnTo>
                    <a:pt x="6189408" y="639102"/>
                  </a:lnTo>
                  <a:lnTo>
                    <a:pt x="6191161" y="686790"/>
                  </a:lnTo>
                  <a:lnTo>
                    <a:pt x="6196342" y="733539"/>
                  </a:lnTo>
                  <a:lnTo>
                    <a:pt x="6204813" y="779208"/>
                  </a:lnTo>
                  <a:lnTo>
                    <a:pt x="6216472" y="823671"/>
                  </a:lnTo>
                  <a:lnTo>
                    <a:pt x="6231166" y="866825"/>
                  </a:lnTo>
                  <a:lnTo>
                    <a:pt x="6248806" y="908519"/>
                  </a:lnTo>
                  <a:lnTo>
                    <a:pt x="6269240" y="948651"/>
                  </a:lnTo>
                  <a:lnTo>
                    <a:pt x="6292367" y="987094"/>
                  </a:lnTo>
                  <a:lnTo>
                    <a:pt x="6318047" y="1023708"/>
                  </a:lnTo>
                  <a:lnTo>
                    <a:pt x="6346164" y="1058392"/>
                  </a:lnTo>
                  <a:lnTo>
                    <a:pt x="6376594" y="1091006"/>
                  </a:lnTo>
                  <a:lnTo>
                    <a:pt x="6409207" y="1121435"/>
                  </a:lnTo>
                  <a:lnTo>
                    <a:pt x="6443891" y="1149553"/>
                  </a:lnTo>
                  <a:lnTo>
                    <a:pt x="6480505" y="1175232"/>
                  </a:lnTo>
                  <a:lnTo>
                    <a:pt x="6518948" y="1198359"/>
                  </a:lnTo>
                  <a:lnTo>
                    <a:pt x="6559080" y="1218793"/>
                  </a:lnTo>
                  <a:lnTo>
                    <a:pt x="6600774" y="1236433"/>
                  </a:lnTo>
                  <a:lnTo>
                    <a:pt x="6643929" y="1251140"/>
                  </a:lnTo>
                  <a:lnTo>
                    <a:pt x="6688391" y="1262786"/>
                  </a:lnTo>
                  <a:lnTo>
                    <a:pt x="6734061" y="1271270"/>
                  </a:lnTo>
                  <a:lnTo>
                    <a:pt x="6780809" y="1276438"/>
                  </a:lnTo>
                  <a:lnTo>
                    <a:pt x="6828498" y="1278191"/>
                  </a:lnTo>
                  <a:lnTo>
                    <a:pt x="6876199" y="1276438"/>
                  </a:lnTo>
                  <a:lnTo>
                    <a:pt x="6922948" y="1271270"/>
                  </a:lnTo>
                  <a:lnTo>
                    <a:pt x="6968617" y="1262786"/>
                  </a:lnTo>
                  <a:lnTo>
                    <a:pt x="7013080" y="1251140"/>
                  </a:lnTo>
                  <a:lnTo>
                    <a:pt x="7056234" y="1236433"/>
                  </a:lnTo>
                  <a:lnTo>
                    <a:pt x="7097928" y="1218793"/>
                  </a:lnTo>
                  <a:lnTo>
                    <a:pt x="7138060" y="1198359"/>
                  </a:lnTo>
                  <a:lnTo>
                    <a:pt x="7176503" y="1175232"/>
                  </a:lnTo>
                  <a:lnTo>
                    <a:pt x="7213117" y="1149553"/>
                  </a:lnTo>
                  <a:lnTo>
                    <a:pt x="7247801" y="1121435"/>
                  </a:lnTo>
                  <a:lnTo>
                    <a:pt x="7280415" y="1091006"/>
                  </a:lnTo>
                  <a:lnTo>
                    <a:pt x="7310844" y="1058392"/>
                  </a:lnTo>
                  <a:lnTo>
                    <a:pt x="7338962" y="1023708"/>
                  </a:lnTo>
                  <a:lnTo>
                    <a:pt x="7364641" y="987094"/>
                  </a:lnTo>
                  <a:lnTo>
                    <a:pt x="7387755" y="948651"/>
                  </a:lnTo>
                  <a:lnTo>
                    <a:pt x="7408202" y="908519"/>
                  </a:lnTo>
                  <a:lnTo>
                    <a:pt x="7425830" y="866825"/>
                  </a:lnTo>
                  <a:lnTo>
                    <a:pt x="7440536" y="823671"/>
                  </a:lnTo>
                  <a:lnTo>
                    <a:pt x="7452195" y="779208"/>
                  </a:lnTo>
                  <a:lnTo>
                    <a:pt x="7460666" y="733539"/>
                  </a:lnTo>
                  <a:lnTo>
                    <a:pt x="7465847" y="686790"/>
                  </a:lnTo>
                  <a:lnTo>
                    <a:pt x="7467600" y="639102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70582" y="2438400"/>
            <a:ext cx="7962900" cy="1879600"/>
          </a:xfrm>
          <a:prstGeom prst="rect">
            <a:avLst/>
          </a:prstGeom>
          <a:ln w="25400">
            <a:solidFill>
              <a:srgbClr val="40404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150">
              <a:latin typeface="Times New Roman"/>
              <a:cs typeface="Times New Roman"/>
            </a:endParaRPr>
          </a:p>
          <a:p>
            <a:pPr marL="722630">
              <a:lnSpc>
                <a:spcPct val="100000"/>
              </a:lnSpc>
              <a:tabLst>
                <a:tab pos="2757805" algn="l"/>
                <a:tab pos="4820285" algn="l"/>
                <a:tab pos="6875780" algn="l"/>
              </a:tabLst>
            </a:pPr>
            <a:r>
              <a:rPr sz="2000" spc="-360" dirty="0">
                <a:solidFill>
                  <a:srgbClr val="FFFFFF"/>
                </a:solidFill>
              </a:rPr>
              <a:t>#1	</a:t>
            </a:r>
            <a:r>
              <a:rPr sz="2000" spc="-145" dirty="0">
                <a:solidFill>
                  <a:srgbClr val="FFFFFF"/>
                </a:solidFill>
              </a:rPr>
              <a:t>#2	</a:t>
            </a:r>
            <a:r>
              <a:rPr sz="2000" spc="-140" dirty="0">
                <a:solidFill>
                  <a:srgbClr val="FFFFFF"/>
                </a:solidFill>
              </a:rPr>
              <a:t>#3	</a:t>
            </a:r>
            <a:r>
              <a:rPr sz="2000" spc="-75" dirty="0">
                <a:solidFill>
                  <a:srgbClr val="FFFFFF"/>
                </a:solidFill>
              </a:rPr>
              <a:t>#4</a:t>
            </a:r>
            <a:endParaRPr sz="2000"/>
          </a:p>
        </p:txBody>
      </p:sp>
      <p:sp>
        <p:nvSpPr>
          <p:cNvPr id="6" name="object 6"/>
          <p:cNvSpPr/>
          <p:nvPr/>
        </p:nvSpPr>
        <p:spPr>
          <a:xfrm>
            <a:off x="2794000" y="558800"/>
            <a:ext cx="0" cy="5638800"/>
          </a:xfrm>
          <a:custGeom>
            <a:avLst/>
            <a:gdLst/>
            <a:ahLst/>
            <a:cxnLst/>
            <a:rect l="l" t="t" r="r" b="b"/>
            <a:pathLst>
              <a:path h="5638800">
                <a:moveTo>
                  <a:pt x="0" y="0"/>
                </a:moveTo>
                <a:lnTo>
                  <a:pt x="1" y="563880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87117" y="1168400"/>
            <a:ext cx="1130300" cy="4114165"/>
          </a:xfrm>
          <a:custGeom>
            <a:avLst/>
            <a:gdLst/>
            <a:ahLst/>
            <a:cxnLst/>
            <a:rect l="l" t="t" r="r" b="b"/>
            <a:pathLst>
              <a:path w="1130300" h="4114165">
                <a:moveTo>
                  <a:pt x="1130299" y="0"/>
                </a:moveTo>
                <a:lnTo>
                  <a:pt x="0" y="0"/>
                </a:lnTo>
                <a:lnTo>
                  <a:pt x="0" y="4114096"/>
                </a:lnTo>
                <a:lnTo>
                  <a:pt x="1130299" y="4114096"/>
                </a:lnTo>
                <a:lnTo>
                  <a:pt x="1130299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72435" y="2784475"/>
            <a:ext cx="351790" cy="880110"/>
          </a:xfrm>
          <a:prstGeom prst="rect">
            <a:avLst/>
          </a:prstGeom>
        </p:spPr>
        <p:txBody>
          <a:bodyPr vert="vert270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Ma</a:t>
            </a: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st</a:t>
            </a:r>
            <a:r>
              <a:rPr sz="2000" spc="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504" y="11494007"/>
            <a:ext cx="451104" cy="454151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540000" y="3470582"/>
            <a:ext cx="1879600" cy="7962900"/>
            <a:chOff x="2540000" y="3470582"/>
            <a:chExt cx="1879600" cy="7962900"/>
          </a:xfrm>
        </p:grpSpPr>
        <p:sp>
          <p:nvSpPr>
            <p:cNvPr id="4" name="object 4"/>
            <p:cNvSpPr/>
            <p:nvPr/>
          </p:nvSpPr>
          <p:spPr>
            <a:xfrm>
              <a:off x="2540000" y="3470582"/>
              <a:ext cx="1879600" cy="7962900"/>
            </a:xfrm>
            <a:custGeom>
              <a:avLst/>
              <a:gdLst/>
              <a:ahLst/>
              <a:cxnLst/>
              <a:rect l="l" t="t" r="r" b="b"/>
              <a:pathLst>
                <a:path w="1879600" h="7962900">
                  <a:moveTo>
                    <a:pt x="1879600" y="7962899"/>
                  </a:moveTo>
                  <a:lnTo>
                    <a:pt x="1879599" y="0"/>
                  </a:lnTo>
                  <a:lnTo>
                    <a:pt x="0" y="0"/>
                  </a:lnTo>
                  <a:lnTo>
                    <a:pt x="0" y="7962899"/>
                  </a:lnTo>
                  <a:lnTo>
                    <a:pt x="1879600" y="7962899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86510" y="3693447"/>
              <a:ext cx="1278255" cy="1278255"/>
            </a:xfrm>
            <a:custGeom>
              <a:avLst/>
              <a:gdLst/>
              <a:ahLst/>
              <a:cxnLst/>
              <a:rect l="l" t="t" r="r" b="b"/>
              <a:pathLst>
                <a:path w="1278254" h="1278254">
                  <a:moveTo>
                    <a:pt x="1278192" y="639097"/>
                  </a:moveTo>
                  <a:lnTo>
                    <a:pt x="1276439" y="591400"/>
                  </a:lnTo>
                  <a:lnTo>
                    <a:pt x="1271263" y="544655"/>
                  </a:lnTo>
                  <a:lnTo>
                    <a:pt x="1262786" y="498987"/>
                  </a:lnTo>
                  <a:lnTo>
                    <a:pt x="1251134" y="454517"/>
                  </a:lnTo>
                  <a:lnTo>
                    <a:pt x="1236428" y="411370"/>
                  </a:lnTo>
                  <a:lnTo>
                    <a:pt x="1218793" y="369669"/>
                  </a:lnTo>
                  <a:lnTo>
                    <a:pt x="1198353" y="329539"/>
                  </a:lnTo>
                  <a:lnTo>
                    <a:pt x="1175230" y="291102"/>
                  </a:lnTo>
                  <a:lnTo>
                    <a:pt x="1149549" y="254481"/>
                  </a:lnTo>
                  <a:lnTo>
                    <a:pt x="1121433" y="219802"/>
                  </a:lnTo>
                  <a:lnTo>
                    <a:pt x="1091006" y="187187"/>
                  </a:lnTo>
                  <a:lnTo>
                    <a:pt x="1058391" y="156759"/>
                  </a:lnTo>
                  <a:lnTo>
                    <a:pt x="1023711" y="128643"/>
                  </a:lnTo>
                  <a:lnTo>
                    <a:pt x="987091" y="102962"/>
                  </a:lnTo>
                  <a:lnTo>
                    <a:pt x="948654" y="79839"/>
                  </a:lnTo>
                  <a:lnTo>
                    <a:pt x="908523" y="59399"/>
                  </a:lnTo>
                  <a:lnTo>
                    <a:pt x="866823" y="41764"/>
                  </a:lnTo>
                  <a:lnTo>
                    <a:pt x="823676" y="27058"/>
                  </a:lnTo>
                  <a:lnTo>
                    <a:pt x="779206" y="15405"/>
                  </a:lnTo>
                  <a:lnTo>
                    <a:pt x="733538" y="6929"/>
                  </a:lnTo>
                  <a:lnTo>
                    <a:pt x="686793" y="1752"/>
                  </a:lnTo>
                  <a:lnTo>
                    <a:pt x="639097" y="0"/>
                  </a:lnTo>
                  <a:lnTo>
                    <a:pt x="591400" y="1752"/>
                  </a:lnTo>
                  <a:lnTo>
                    <a:pt x="544655" y="6929"/>
                  </a:lnTo>
                  <a:lnTo>
                    <a:pt x="498987" y="15405"/>
                  </a:lnTo>
                  <a:lnTo>
                    <a:pt x="454517" y="27058"/>
                  </a:lnTo>
                  <a:lnTo>
                    <a:pt x="411370" y="41764"/>
                  </a:lnTo>
                  <a:lnTo>
                    <a:pt x="369669" y="59399"/>
                  </a:lnTo>
                  <a:lnTo>
                    <a:pt x="329539" y="79839"/>
                  </a:lnTo>
                  <a:lnTo>
                    <a:pt x="291102" y="102962"/>
                  </a:lnTo>
                  <a:lnTo>
                    <a:pt x="254481" y="128643"/>
                  </a:lnTo>
                  <a:lnTo>
                    <a:pt x="219802" y="156759"/>
                  </a:lnTo>
                  <a:lnTo>
                    <a:pt x="187187" y="187187"/>
                  </a:lnTo>
                  <a:lnTo>
                    <a:pt x="156759" y="219802"/>
                  </a:lnTo>
                  <a:lnTo>
                    <a:pt x="128643" y="254481"/>
                  </a:lnTo>
                  <a:lnTo>
                    <a:pt x="102962" y="291102"/>
                  </a:lnTo>
                  <a:lnTo>
                    <a:pt x="79839" y="329539"/>
                  </a:lnTo>
                  <a:lnTo>
                    <a:pt x="59399" y="369669"/>
                  </a:lnTo>
                  <a:lnTo>
                    <a:pt x="41764" y="411370"/>
                  </a:lnTo>
                  <a:lnTo>
                    <a:pt x="27058" y="454517"/>
                  </a:lnTo>
                  <a:lnTo>
                    <a:pt x="15405" y="498987"/>
                  </a:lnTo>
                  <a:lnTo>
                    <a:pt x="6929" y="544655"/>
                  </a:lnTo>
                  <a:lnTo>
                    <a:pt x="1752" y="591400"/>
                  </a:lnTo>
                  <a:lnTo>
                    <a:pt x="0" y="639097"/>
                  </a:lnTo>
                  <a:lnTo>
                    <a:pt x="1752" y="686793"/>
                  </a:lnTo>
                  <a:lnTo>
                    <a:pt x="6929" y="733537"/>
                  </a:lnTo>
                  <a:lnTo>
                    <a:pt x="15405" y="779206"/>
                  </a:lnTo>
                  <a:lnTo>
                    <a:pt x="27058" y="823676"/>
                  </a:lnTo>
                  <a:lnTo>
                    <a:pt x="41764" y="866822"/>
                  </a:lnTo>
                  <a:lnTo>
                    <a:pt x="59399" y="908523"/>
                  </a:lnTo>
                  <a:lnTo>
                    <a:pt x="79839" y="948653"/>
                  </a:lnTo>
                  <a:lnTo>
                    <a:pt x="102962" y="987091"/>
                  </a:lnTo>
                  <a:lnTo>
                    <a:pt x="128643" y="1023711"/>
                  </a:lnTo>
                  <a:lnTo>
                    <a:pt x="156759" y="1058390"/>
                  </a:lnTo>
                  <a:lnTo>
                    <a:pt x="187187" y="1091005"/>
                  </a:lnTo>
                  <a:lnTo>
                    <a:pt x="219802" y="1121433"/>
                  </a:lnTo>
                  <a:lnTo>
                    <a:pt x="254481" y="1149549"/>
                  </a:lnTo>
                  <a:lnTo>
                    <a:pt x="291102" y="1175230"/>
                  </a:lnTo>
                  <a:lnTo>
                    <a:pt x="329539" y="1198352"/>
                  </a:lnTo>
                  <a:lnTo>
                    <a:pt x="369669" y="1218793"/>
                  </a:lnTo>
                  <a:lnTo>
                    <a:pt x="411370" y="1236428"/>
                  </a:lnTo>
                  <a:lnTo>
                    <a:pt x="454517" y="1251134"/>
                  </a:lnTo>
                  <a:lnTo>
                    <a:pt x="498987" y="1262786"/>
                  </a:lnTo>
                  <a:lnTo>
                    <a:pt x="544655" y="1271263"/>
                  </a:lnTo>
                  <a:lnTo>
                    <a:pt x="591400" y="1276439"/>
                  </a:lnTo>
                  <a:lnTo>
                    <a:pt x="639097" y="1278192"/>
                  </a:lnTo>
                  <a:lnTo>
                    <a:pt x="686793" y="1276439"/>
                  </a:lnTo>
                  <a:lnTo>
                    <a:pt x="733538" y="1271263"/>
                  </a:lnTo>
                  <a:lnTo>
                    <a:pt x="779206" y="1262786"/>
                  </a:lnTo>
                  <a:lnTo>
                    <a:pt x="823676" y="1251134"/>
                  </a:lnTo>
                  <a:lnTo>
                    <a:pt x="866823" y="1236428"/>
                  </a:lnTo>
                  <a:lnTo>
                    <a:pt x="908523" y="1218793"/>
                  </a:lnTo>
                  <a:lnTo>
                    <a:pt x="948654" y="1198352"/>
                  </a:lnTo>
                  <a:lnTo>
                    <a:pt x="987091" y="1175230"/>
                  </a:lnTo>
                  <a:lnTo>
                    <a:pt x="1023711" y="1149549"/>
                  </a:lnTo>
                  <a:lnTo>
                    <a:pt x="1058391" y="1121433"/>
                  </a:lnTo>
                  <a:lnTo>
                    <a:pt x="1091006" y="1091005"/>
                  </a:lnTo>
                  <a:lnTo>
                    <a:pt x="1121433" y="1058390"/>
                  </a:lnTo>
                  <a:lnTo>
                    <a:pt x="1149549" y="1023711"/>
                  </a:lnTo>
                  <a:lnTo>
                    <a:pt x="1175230" y="987091"/>
                  </a:lnTo>
                  <a:lnTo>
                    <a:pt x="1198353" y="948653"/>
                  </a:lnTo>
                  <a:lnTo>
                    <a:pt x="1218793" y="908523"/>
                  </a:lnTo>
                  <a:lnTo>
                    <a:pt x="1236428" y="866822"/>
                  </a:lnTo>
                  <a:lnTo>
                    <a:pt x="1251134" y="823676"/>
                  </a:lnTo>
                  <a:lnTo>
                    <a:pt x="1262786" y="779206"/>
                  </a:lnTo>
                  <a:lnTo>
                    <a:pt x="1271263" y="733537"/>
                  </a:lnTo>
                  <a:lnTo>
                    <a:pt x="1276439" y="686793"/>
                  </a:lnTo>
                  <a:lnTo>
                    <a:pt x="1278192" y="639097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540000" y="3470582"/>
            <a:ext cx="1879600" cy="7962900"/>
          </a:xfrm>
          <a:prstGeom prst="rect">
            <a:avLst/>
          </a:prstGeom>
          <a:ln w="25400">
            <a:solidFill>
              <a:srgbClr val="404040"/>
            </a:solidFill>
          </a:ln>
        </p:spPr>
        <p:txBody>
          <a:bodyPr vert="vert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150">
              <a:latin typeface="Times New Roman"/>
              <a:cs typeface="Times New Roman"/>
            </a:endParaRPr>
          </a:p>
          <a:p>
            <a:pPr marL="722630">
              <a:lnSpc>
                <a:spcPct val="100000"/>
              </a:lnSpc>
            </a:pPr>
            <a:r>
              <a:rPr sz="2000" spc="-360" dirty="0">
                <a:solidFill>
                  <a:srgbClr val="FFFFFF"/>
                </a:solidFill>
                <a:latin typeface="Verdana"/>
                <a:cs typeface="Verdana"/>
              </a:rPr>
              <a:t>#1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60399" y="2794000"/>
            <a:ext cx="5638800" cy="0"/>
          </a:xfrm>
          <a:custGeom>
            <a:avLst/>
            <a:gdLst/>
            <a:ahLst/>
            <a:cxnLst/>
            <a:rect l="l" t="t" r="r" b="b"/>
            <a:pathLst>
              <a:path w="5638800">
                <a:moveTo>
                  <a:pt x="5638800" y="0"/>
                </a:moveTo>
                <a:lnTo>
                  <a:pt x="0" y="1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75503" y="987117"/>
            <a:ext cx="4114165" cy="1130300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700">
              <a:latin typeface="Times New Roman"/>
              <a:cs typeface="Times New Roman"/>
            </a:endParaRPr>
          </a:p>
          <a:p>
            <a:pPr marL="1905" algn="ctr">
              <a:lnSpc>
                <a:spcPct val="100000"/>
              </a:lnSpc>
            </a:pP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Master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18830" y="2718308"/>
            <a:ext cx="6988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Node’s</a:t>
            </a:r>
            <a:r>
              <a:rPr spc="-225" dirty="0"/>
              <a:t> </a:t>
            </a:r>
            <a:r>
              <a:rPr spc="15" dirty="0"/>
              <a:t>Asynchronous</a:t>
            </a:r>
            <a:r>
              <a:rPr spc="-225" dirty="0"/>
              <a:t> </a:t>
            </a:r>
            <a:r>
              <a:rPr spc="-20" dirty="0"/>
              <a:t>Patterns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6023" y="2718308"/>
            <a:ext cx="4799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ECMAScript</a:t>
            </a:r>
            <a:r>
              <a:rPr spc="-254" dirty="0"/>
              <a:t> </a:t>
            </a:r>
            <a:r>
              <a:rPr spc="20" dirty="0"/>
              <a:t>Modules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45569" y="2718308"/>
            <a:ext cx="33610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Event</a:t>
            </a:r>
            <a:r>
              <a:rPr spc="-240" dirty="0"/>
              <a:t> </a:t>
            </a:r>
            <a:r>
              <a:rPr spc="-25" dirty="0"/>
              <a:t>Emitters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048" y="737107"/>
            <a:ext cx="2230120" cy="9886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85" dirty="0">
                <a:solidFill>
                  <a:srgbClr val="F05A28"/>
                </a:solidFill>
              </a:rPr>
              <a:t>Node</a:t>
            </a:r>
            <a:r>
              <a:rPr sz="2400" spc="-204" dirty="0">
                <a:solidFill>
                  <a:srgbClr val="F05A28"/>
                </a:solidFill>
              </a:rPr>
              <a:t> </a:t>
            </a:r>
            <a:r>
              <a:rPr sz="2400" spc="35" dirty="0">
                <a:solidFill>
                  <a:srgbClr val="F05A28"/>
                </a:solidFill>
              </a:rPr>
              <a:t>Modules</a:t>
            </a:r>
            <a:endParaRPr sz="2400"/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-5" dirty="0">
                <a:solidFill>
                  <a:srgbClr val="F05A28"/>
                </a:solidFill>
              </a:rPr>
              <a:t>Types</a:t>
            </a:r>
            <a:r>
              <a:rPr sz="2400" spc="-145" dirty="0">
                <a:solidFill>
                  <a:srgbClr val="F05A28"/>
                </a:solidFill>
              </a:rPr>
              <a:t> </a:t>
            </a:r>
            <a:r>
              <a:rPr sz="2400" spc="85" dirty="0">
                <a:solidFill>
                  <a:srgbClr val="F05A28"/>
                </a:solidFill>
              </a:rPr>
              <a:t>of</a:t>
            </a:r>
            <a:r>
              <a:rPr sz="2400" spc="-150" dirty="0">
                <a:solidFill>
                  <a:srgbClr val="F05A28"/>
                </a:solidFill>
              </a:rPr>
              <a:t> </a:t>
            </a:r>
            <a:r>
              <a:rPr sz="2400" spc="25" dirty="0">
                <a:solidFill>
                  <a:srgbClr val="F05A28"/>
                </a:solidFill>
              </a:rPr>
              <a:t>APIs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226048" y="1931923"/>
            <a:ext cx="3570604" cy="3362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The</a:t>
            </a:r>
            <a:r>
              <a:rPr sz="2400" spc="-14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70" dirty="0">
                <a:solidFill>
                  <a:srgbClr val="F05A28"/>
                </a:solidFill>
                <a:latin typeface="Verdana"/>
                <a:cs typeface="Verdana"/>
              </a:rPr>
              <a:t>“global”</a:t>
            </a:r>
            <a:r>
              <a:rPr sz="2400" spc="-15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/>
                <a:cs typeface="Verdana"/>
              </a:rPr>
              <a:t>Object</a:t>
            </a:r>
            <a:endParaRPr sz="2400">
              <a:latin typeface="Verdana"/>
              <a:cs typeface="Verdana"/>
            </a:endParaRPr>
          </a:p>
          <a:p>
            <a:pPr marL="12700" marR="831215">
              <a:lnSpc>
                <a:spcPts val="4680"/>
              </a:lnSpc>
              <a:spcBef>
                <a:spcPts val="384"/>
              </a:spcBef>
            </a:pP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The</a:t>
            </a:r>
            <a:r>
              <a:rPr sz="2400" spc="-15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“Event</a:t>
            </a:r>
            <a:r>
              <a:rPr sz="2400" spc="-14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10" dirty="0">
                <a:solidFill>
                  <a:srgbClr val="F05A28"/>
                </a:solidFill>
                <a:latin typeface="Verdana"/>
                <a:cs typeface="Verdana"/>
              </a:rPr>
              <a:t>Loop” </a:t>
            </a:r>
            <a:r>
              <a:rPr sz="2400" spc="-8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Error</a:t>
            </a:r>
            <a:r>
              <a:rPr sz="2400" spc="-14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handling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65"/>
              </a:spcBef>
            </a:pP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Clusters</a:t>
            </a:r>
            <a:endParaRPr sz="2400">
              <a:latin typeface="Verdana"/>
              <a:cs typeface="Verdana"/>
            </a:endParaRPr>
          </a:p>
          <a:p>
            <a:pPr marL="12700" marR="5080">
              <a:lnSpc>
                <a:spcPct val="163300"/>
              </a:lnSpc>
            </a:pP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Asynchronous</a:t>
            </a:r>
            <a:r>
              <a:rPr sz="2400" spc="-15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patterns </a:t>
            </a:r>
            <a:r>
              <a:rPr sz="2400" spc="-8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EventEmitter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1177" y="1922779"/>
            <a:ext cx="203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5" dirty="0">
                <a:solidFill>
                  <a:srgbClr val="FFFFFF"/>
                </a:solidFill>
                <a:latin typeface="Verdana"/>
                <a:cs typeface="Verdana"/>
              </a:rPr>
              <a:t>Wrap</a:t>
            </a:r>
            <a:r>
              <a:rPr sz="36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114" dirty="0">
                <a:solidFill>
                  <a:srgbClr val="FFFFFF"/>
                </a:solidFill>
                <a:latin typeface="Verdana"/>
                <a:cs typeface="Verdana"/>
              </a:rPr>
              <a:t>Up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17329" y="2182985"/>
            <a:ext cx="5257800" cy="3488690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850">
              <a:latin typeface="Times New Roman"/>
              <a:cs typeface="Times New Roman"/>
            </a:endParaRPr>
          </a:p>
          <a:p>
            <a:pPr marL="1014730" marR="1006475" indent="640080">
              <a:lnSpc>
                <a:spcPct val="163300"/>
              </a:lnSpc>
              <a:spcBef>
                <a:spcPts val="5"/>
              </a:spcBef>
            </a:pPr>
            <a:r>
              <a:rPr sz="2400" spc="15" dirty="0">
                <a:solidFill>
                  <a:srgbClr val="404040"/>
                </a:solidFill>
                <a:latin typeface="Verdana"/>
                <a:cs typeface="Verdana"/>
              </a:rPr>
              <a:t>Concurrency </a:t>
            </a:r>
            <a:r>
              <a:rPr sz="2400" spc="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45" dirty="0">
                <a:solidFill>
                  <a:srgbClr val="404040"/>
                </a:solidFill>
                <a:latin typeface="Verdana"/>
                <a:cs typeface="Verdana"/>
              </a:rPr>
              <a:t>(Without</a:t>
            </a:r>
            <a:r>
              <a:rPr sz="2400" spc="-2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404040"/>
                </a:solidFill>
                <a:latin typeface="Verdana"/>
                <a:cs typeface="Verdana"/>
              </a:rPr>
              <a:t>THREADS!)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6514" y="2182985"/>
            <a:ext cx="5257800" cy="3488690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850">
              <a:latin typeface="Times New Roman"/>
              <a:cs typeface="Times New Roman"/>
            </a:endParaRPr>
          </a:p>
          <a:p>
            <a:pPr marL="1296035" marR="1287780" indent="690880">
              <a:lnSpc>
                <a:spcPct val="163300"/>
              </a:lnSpc>
              <a:spcBef>
                <a:spcPts val="5"/>
              </a:spcBef>
            </a:pPr>
            <a:r>
              <a:rPr sz="2400" spc="35" dirty="0">
                <a:solidFill>
                  <a:srgbClr val="404040"/>
                </a:solidFill>
                <a:latin typeface="Verdana"/>
                <a:cs typeface="Verdana"/>
              </a:rPr>
              <a:t>Modules </a:t>
            </a:r>
            <a:r>
              <a:rPr sz="2400" spc="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404040"/>
                </a:solidFill>
                <a:latin typeface="Verdana"/>
                <a:cs typeface="Verdana"/>
              </a:rPr>
              <a:t>(exports/require)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311179" y="3116790"/>
            <a:ext cx="4255770" cy="38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50" spc="114" dirty="0">
                <a:solidFill>
                  <a:srgbClr val="F05A28"/>
                </a:solidFill>
                <a:latin typeface="Verdana"/>
                <a:cs typeface="Verdana"/>
              </a:rPr>
              <a:t>Working</a:t>
            </a:r>
            <a:r>
              <a:rPr sz="2350" spc="-4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350" spc="95" dirty="0">
                <a:solidFill>
                  <a:srgbClr val="F05A28"/>
                </a:solidFill>
                <a:latin typeface="Verdana"/>
                <a:cs typeface="Verdana"/>
              </a:rPr>
              <a:t>with</a:t>
            </a:r>
            <a:r>
              <a:rPr sz="2350" spc="-4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350" spc="160" dirty="0">
                <a:solidFill>
                  <a:srgbClr val="F05A28"/>
                </a:solidFill>
                <a:latin typeface="Verdana"/>
                <a:cs typeface="Verdana"/>
              </a:rPr>
              <a:t>Web</a:t>
            </a:r>
            <a:r>
              <a:rPr sz="2350" spc="-4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350" spc="30" dirty="0">
                <a:solidFill>
                  <a:srgbClr val="F05A28"/>
                </a:solidFill>
                <a:latin typeface="Verdana"/>
                <a:cs typeface="Verdana"/>
              </a:rPr>
              <a:t>Servers</a:t>
            </a:r>
            <a:endParaRPr sz="23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3219" y="1922779"/>
            <a:ext cx="18700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FFFFFF"/>
                </a:solidFill>
                <a:latin typeface="Verdana"/>
                <a:cs typeface="Verdana"/>
              </a:rPr>
              <a:t>Next</a:t>
            </a:r>
            <a:r>
              <a:rPr sz="3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114" dirty="0">
                <a:solidFill>
                  <a:srgbClr val="FFFFFF"/>
                </a:solidFill>
                <a:latin typeface="Verdana"/>
                <a:cs typeface="Verdana"/>
              </a:rPr>
              <a:t>Up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0449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Defining</a:t>
            </a:r>
            <a:r>
              <a:rPr spc="-200" dirty="0"/>
              <a:t> </a:t>
            </a:r>
            <a:r>
              <a:rPr spc="-5" dirty="0"/>
              <a:t>and</a:t>
            </a:r>
            <a:r>
              <a:rPr spc="-200" dirty="0"/>
              <a:t> </a:t>
            </a:r>
            <a:r>
              <a:rPr spc="5" dirty="0"/>
              <a:t>Using</a:t>
            </a:r>
            <a:r>
              <a:rPr spc="-200" dirty="0"/>
              <a:t> </a:t>
            </a:r>
            <a:r>
              <a:rPr spc="105" dirty="0"/>
              <a:t>Node</a:t>
            </a:r>
            <a:r>
              <a:rPr spc="-200" dirty="0"/>
              <a:t> </a:t>
            </a:r>
            <a:r>
              <a:rPr spc="20" dirty="0"/>
              <a:t>Modules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23584" y="2965196"/>
            <a:ext cx="747775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05" dirty="0">
                <a:solidFill>
                  <a:srgbClr val="FFFFFF"/>
                </a:solidFill>
              </a:rPr>
              <a:t>W</a:t>
            </a:r>
            <a:r>
              <a:rPr sz="4800" spc="55" dirty="0">
                <a:solidFill>
                  <a:srgbClr val="FFFFFF"/>
                </a:solidFill>
              </a:rPr>
              <a:t>h</a:t>
            </a:r>
            <a:r>
              <a:rPr sz="4800" spc="-275" dirty="0">
                <a:solidFill>
                  <a:srgbClr val="FFFFFF"/>
                </a:solidFill>
              </a:rPr>
              <a:t>a</a:t>
            </a:r>
            <a:r>
              <a:rPr sz="4800" spc="25" dirty="0">
                <a:solidFill>
                  <a:srgbClr val="FFFFFF"/>
                </a:solidFill>
              </a:rPr>
              <a:t>t</a:t>
            </a:r>
            <a:r>
              <a:rPr sz="4800" spc="-475" dirty="0">
                <a:solidFill>
                  <a:srgbClr val="FFFFFF"/>
                </a:solidFill>
              </a:rPr>
              <a:t> </a:t>
            </a:r>
            <a:r>
              <a:rPr sz="4800" spc="-320" dirty="0">
                <a:solidFill>
                  <a:srgbClr val="FFFFFF"/>
                </a:solidFill>
              </a:rPr>
              <a:t>e</a:t>
            </a:r>
            <a:r>
              <a:rPr sz="4800" spc="-290" dirty="0">
                <a:solidFill>
                  <a:srgbClr val="FFFFFF"/>
                </a:solidFill>
              </a:rPr>
              <a:t>x</a:t>
            </a:r>
            <a:r>
              <a:rPr sz="4800" spc="-250" dirty="0">
                <a:solidFill>
                  <a:srgbClr val="FFFFFF"/>
                </a:solidFill>
              </a:rPr>
              <a:t>a</a:t>
            </a:r>
            <a:r>
              <a:rPr sz="4800" spc="125" dirty="0">
                <a:solidFill>
                  <a:srgbClr val="FFFFFF"/>
                </a:solidFill>
              </a:rPr>
              <a:t>c</a:t>
            </a:r>
            <a:r>
              <a:rPr sz="4800" spc="-85" dirty="0">
                <a:solidFill>
                  <a:srgbClr val="FFFFFF"/>
                </a:solidFill>
              </a:rPr>
              <a:t>t</a:t>
            </a:r>
            <a:r>
              <a:rPr sz="4800" spc="-235" dirty="0">
                <a:solidFill>
                  <a:srgbClr val="FFFFFF"/>
                </a:solidFill>
              </a:rPr>
              <a:t>l</a:t>
            </a:r>
            <a:r>
              <a:rPr sz="4800" spc="-20" dirty="0">
                <a:solidFill>
                  <a:srgbClr val="FFFFFF"/>
                </a:solidFill>
              </a:rPr>
              <a:t>y</a:t>
            </a:r>
            <a:r>
              <a:rPr sz="4800" spc="-475" dirty="0">
                <a:solidFill>
                  <a:srgbClr val="FFFFFF"/>
                </a:solidFill>
              </a:rPr>
              <a:t> </a:t>
            </a:r>
            <a:r>
              <a:rPr sz="4800" spc="-235" dirty="0">
                <a:solidFill>
                  <a:srgbClr val="FFFFFF"/>
                </a:solidFill>
              </a:rPr>
              <a:t>i</a:t>
            </a:r>
            <a:r>
              <a:rPr sz="4800" spc="-120" dirty="0">
                <a:solidFill>
                  <a:srgbClr val="FFFFFF"/>
                </a:solidFill>
              </a:rPr>
              <a:t>s</a:t>
            </a:r>
            <a:r>
              <a:rPr sz="4800" spc="-475" dirty="0">
                <a:solidFill>
                  <a:srgbClr val="FFFFFF"/>
                </a:solidFill>
              </a:rPr>
              <a:t> </a:t>
            </a:r>
            <a:r>
              <a:rPr sz="4800" spc="-130" dirty="0">
                <a:solidFill>
                  <a:srgbClr val="FFFFFF"/>
                </a:solidFill>
              </a:rPr>
              <a:t>a</a:t>
            </a:r>
            <a:r>
              <a:rPr sz="4800" spc="-484" dirty="0">
                <a:solidFill>
                  <a:srgbClr val="FFFFFF"/>
                </a:solidFill>
              </a:rPr>
              <a:t> </a:t>
            </a:r>
            <a:r>
              <a:rPr sz="4800" spc="5" dirty="0">
                <a:solidFill>
                  <a:srgbClr val="FFFFFF"/>
                </a:solidFill>
              </a:rPr>
              <a:t>M</a:t>
            </a:r>
            <a:r>
              <a:rPr sz="4800" spc="45" dirty="0">
                <a:solidFill>
                  <a:srgbClr val="FFFFFF"/>
                </a:solidFill>
              </a:rPr>
              <a:t>o</a:t>
            </a:r>
            <a:r>
              <a:rPr sz="4800" spc="55" dirty="0">
                <a:solidFill>
                  <a:srgbClr val="FFFFFF"/>
                </a:solidFill>
              </a:rPr>
              <a:t>d</a:t>
            </a:r>
            <a:r>
              <a:rPr sz="4800" spc="-220" dirty="0">
                <a:solidFill>
                  <a:srgbClr val="FFFFFF"/>
                </a:solidFill>
              </a:rPr>
              <a:t>u</a:t>
            </a:r>
            <a:r>
              <a:rPr sz="4800" spc="-235" dirty="0">
                <a:solidFill>
                  <a:srgbClr val="FFFFFF"/>
                </a:solidFill>
              </a:rPr>
              <a:t>l</a:t>
            </a:r>
            <a:r>
              <a:rPr sz="4800" spc="-370" dirty="0">
                <a:solidFill>
                  <a:srgbClr val="FFFFFF"/>
                </a:solidFill>
              </a:rPr>
              <a:t>e</a:t>
            </a:r>
            <a:r>
              <a:rPr sz="4800" spc="-55" dirty="0">
                <a:solidFill>
                  <a:srgbClr val="FFFFFF"/>
                </a:solidFill>
              </a:rPr>
              <a:t>?</a:t>
            </a:r>
            <a:endParaRPr sz="4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743" y="2981451"/>
            <a:ext cx="65836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9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2800" spc="-1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Verdana"/>
                <a:cs typeface="Verdana"/>
              </a:rPr>
              <a:t>file</a:t>
            </a:r>
            <a:r>
              <a:rPr sz="28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Verdana"/>
                <a:cs typeface="Verdana"/>
              </a:rPr>
              <a:t>(or</a:t>
            </a:r>
            <a:r>
              <a:rPr sz="28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800" spc="-6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28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800" spc="10" dirty="0">
                <a:solidFill>
                  <a:srgbClr val="404040"/>
                </a:solidFill>
                <a:latin typeface="Verdana"/>
                <a:cs typeface="Verdana"/>
              </a:rPr>
              <a:t>folder)</a:t>
            </a:r>
            <a:r>
              <a:rPr sz="28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Verdana"/>
                <a:cs typeface="Verdana"/>
              </a:rPr>
              <a:t>that</a:t>
            </a:r>
            <a:r>
              <a:rPr sz="2800" spc="-1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Verdana"/>
                <a:cs typeface="Verdana"/>
              </a:rPr>
              <a:t>contains</a:t>
            </a:r>
            <a:r>
              <a:rPr sz="28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800" spc="75" dirty="0">
                <a:solidFill>
                  <a:srgbClr val="404040"/>
                </a:solidFill>
                <a:latin typeface="Verdana"/>
                <a:cs typeface="Verdana"/>
              </a:rPr>
              <a:t>code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3743" y="2087371"/>
            <a:ext cx="56064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40" dirty="0">
                <a:solidFill>
                  <a:srgbClr val="9BC850"/>
                </a:solidFill>
                <a:latin typeface="Verdana"/>
                <a:cs typeface="Verdana"/>
              </a:rPr>
              <a:t>M</a:t>
            </a:r>
            <a:r>
              <a:rPr sz="4800" dirty="0">
                <a:solidFill>
                  <a:srgbClr val="9BC850"/>
                </a:solidFill>
                <a:latin typeface="Verdana"/>
                <a:cs typeface="Verdana"/>
              </a:rPr>
              <a:t>o</a:t>
            </a:r>
            <a:r>
              <a:rPr sz="4800" spc="-140" dirty="0">
                <a:solidFill>
                  <a:srgbClr val="9BC850"/>
                </a:solidFill>
                <a:latin typeface="Verdana"/>
                <a:cs typeface="Verdana"/>
              </a:rPr>
              <a:t>du</a:t>
            </a:r>
            <a:r>
              <a:rPr sz="4800" spc="-120" dirty="0">
                <a:solidFill>
                  <a:srgbClr val="9BC850"/>
                </a:solidFill>
                <a:latin typeface="Verdana"/>
                <a:cs typeface="Verdana"/>
              </a:rPr>
              <a:t>l</a:t>
            </a:r>
            <a:r>
              <a:rPr sz="4800" spc="-60" dirty="0">
                <a:solidFill>
                  <a:srgbClr val="9BC850"/>
                </a:solidFill>
                <a:latin typeface="Verdana"/>
                <a:cs typeface="Verdana"/>
              </a:rPr>
              <a:t>e</a:t>
            </a:r>
            <a:r>
              <a:rPr sz="4800" spc="-480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4800" spc="-235" dirty="0">
                <a:solidFill>
                  <a:srgbClr val="9BC850"/>
                </a:solidFill>
                <a:latin typeface="Verdana"/>
                <a:cs typeface="Verdana"/>
              </a:rPr>
              <a:t>(</a:t>
            </a:r>
            <a:r>
              <a:rPr sz="4800" spc="-440" dirty="0">
                <a:solidFill>
                  <a:srgbClr val="9BC850"/>
                </a:solidFill>
                <a:latin typeface="Verdana"/>
                <a:cs typeface="Verdana"/>
              </a:rPr>
              <a:t>I</a:t>
            </a:r>
            <a:r>
              <a:rPr sz="4800" spc="-484" dirty="0">
                <a:solidFill>
                  <a:srgbClr val="9BC850"/>
                </a:solidFill>
                <a:latin typeface="Verdana"/>
                <a:cs typeface="Verdana"/>
              </a:rPr>
              <a:t>n</a:t>
            </a:r>
            <a:r>
              <a:rPr sz="4800" spc="-480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4800" spc="75" dirty="0">
                <a:solidFill>
                  <a:srgbClr val="9BC850"/>
                </a:solidFill>
                <a:latin typeface="Verdana"/>
                <a:cs typeface="Verdana"/>
              </a:rPr>
              <a:t>N</a:t>
            </a:r>
            <a:r>
              <a:rPr sz="4800" spc="45" dirty="0">
                <a:solidFill>
                  <a:srgbClr val="9BC850"/>
                </a:solidFill>
                <a:latin typeface="Verdana"/>
                <a:cs typeface="Verdana"/>
              </a:rPr>
              <a:t>o</a:t>
            </a:r>
            <a:r>
              <a:rPr sz="4800" spc="-60" dirty="0">
                <a:solidFill>
                  <a:srgbClr val="9BC850"/>
                </a:solidFill>
                <a:latin typeface="Verdana"/>
                <a:cs typeface="Verdana"/>
              </a:rPr>
              <a:t>d</a:t>
            </a:r>
            <a:r>
              <a:rPr sz="4800" spc="-110" dirty="0">
                <a:solidFill>
                  <a:srgbClr val="9BC850"/>
                </a:solidFill>
                <a:latin typeface="Verdana"/>
                <a:cs typeface="Verdana"/>
              </a:rPr>
              <a:t>e</a:t>
            </a:r>
            <a:r>
              <a:rPr sz="4800" spc="-685" dirty="0">
                <a:solidFill>
                  <a:srgbClr val="9BC850"/>
                </a:solidFill>
                <a:latin typeface="Verdana"/>
                <a:cs typeface="Verdana"/>
              </a:rPr>
              <a:t>.</a:t>
            </a:r>
            <a:r>
              <a:rPr sz="4800" spc="-645" dirty="0">
                <a:solidFill>
                  <a:srgbClr val="9BC850"/>
                </a:solidFill>
                <a:latin typeface="Verdana"/>
                <a:cs typeface="Verdana"/>
              </a:rPr>
              <a:t>j</a:t>
            </a:r>
            <a:r>
              <a:rPr sz="4800" spc="-330" dirty="0">
                <a:solidFill>
                  <a:srgbClr val="9BC850"/>
                </a:solidFill>
                <a:latin typeface="Verdana"/>
                <a:cs typeface="Verdana"/>
              </a:rPr>
              <a:t>s</a:t>
            </a:r>
            <a:r>
              <a:rPr sz="4800" spc="-120" dirty="0">
                <a:solidFill>
                  <a:srgbClr val="9BC850"/>
                </a:solidFill>
                <a:latin typeface="Verdana"/>
                <a:cs typeface="Verdana"/>
              </a:rPr>
              <a:t>)</a:t>
            </a:r>
            <a:endParaRPr sz="4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71515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Node’s</a:t>
            </a:r>
            <a:r>
              <a:rPr spc="-210" dirty="0"/>
              <a:t> </a:t>
            </a:r>
            <a:r>
              <a:rPr spc="20" dirty="0"/>
              <a:t>Global</a:t>
            </a:r>
            <a:r>
              <a:rPr spc="-204" dirty="0"/>
              <a:t> </a:t>
            </a:r>
            <a:r>
              <a:rPr spc="40" dirty="0"/>
              <a:t>Object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72114" y="2965196"/>
            <a:ext cx="45840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85" dirty="0">
                <a:solidFill>
                  <a:srgbClr val="FFFFFF"/>
                </a:solidFill>
              </a:rPr>
              <a:t>T</a:t>
            </a:r>
            <a:r>
              <a:rPr sz="4800" spc="-90" dirty="0">
                <a:solidFill>
                  <a:srgbClr val="FFFFFF"/>
                </a:solidFill>
              </a:rPr>
              <a:t>h</a:t>
            </a:r>
            <a:r>
              <a:rPr sz="4800" spc="-60" dirty="0">
                <a:solidFill>
                  <a:srgbClr val="FFFFFF"/>
                </a:solidFill>
              </a:rPr>
              <a:t>e</a:t>
            </a:r>
            <a:r>
              <a:rPr sz="4800" spc="-480" dirty="0">
                <a:solidFill>
                  <a:srgbClr val="FFFFFF"/>
                </a:solidFill>
              </a:rPr>
              <a:t> </a:t>
            </a:r>
            <a:r>
              <a:rPr sz="4800" spc="15" dirty="0">
                <a:solidFill>
                  <a:srgbClr val="FFFFFF"/>
                </a:solidFill>
              </a:rPr>
              <a:t>E</a:t>
            </a:r>
            <a:r>
              <a:rPr sz="4800" spc="-315" dirty="0">
                <a:solidFill>
                  <a:srgbClr val="FFFFFF"/>
                </a:solidFill>
              </a:rPr>
              <a:t>v</a:t>
            </a:r>
            <a:r>
              <a:rPr sz="4800" spc="-175" dirty="0">
                <a:solidFill>
                  <a:srgbClr val="FFFFFF"/>
                </a:solidFill>
              </a:rPr>
              <a:t>e</a:t>
            </a:r>
            <a:r>
              <a:rPr sz="4800" spc="-215" dirty="0">
                <a:solidFill>
                  <a:srgbClr val="FFFFFF"/>
                </a:solidFill>
              </a:rPr>
              <a:t>n</a:t>
            </a:r>
            <a:r>
              <a:rPr sz="4800" spc="25" dirty="0">
                <a:solidFill>
                  <a:srgbClr val="FFFFFF"/>
                </a:solidFill>
              </a:rPr>
              <a:t>t</a:t>
            </a:r>
            <a:r>
              <a:rPr sz="4800" spc="-470" dirty="0">
                <a:solidFill>
                  <a:srgbClr val="FFFFFF"/>
                </a:solidFill>
              </a:rPr>
              <a:t> </a:t>
            </a:r>
            <a:r>
              <a:rPr sz="4800" spc="135" dirty="0">
                <a:solidFill>
                  <a:srgbClr val="FFFFFF"/>
                </a:solidFill>
              </a:rPr>
              <a:t>L</a:t>
            </a:r>
            <a:r>
              <a:rPr sz="4800" spc="45" dirty="0">
                <a:solidFill>
                  <a:srgbClr val="FFFFFF"/>
                </a:solidFill>
              </a:rPr>
              <a:t>oo</a:t>
            </a:r>
            <a:r>
              <a:rPr sz="4800" spc="175" dirty="0">
                <a:solidFill>
                  <a:srgbClr val="FFFFFF"/>
                </a:solidFill>
              </a:rPr>
              <a:t>p</a:t>
            </a:r>
            <a:endParaRPr sz="4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743" y="2981451"/>
            <a:ext cx="9580880" cy="13030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600"/>
              </a:lnSpc>
              <a:spcBef>
                <a:spcPts val="110"/>
              </a:spcBef>
            </a:pPr>
            <a:r>
              <a:rPr sz="2800" spc="50" dirty="0">
                <a:solidFill>
                  <a:srgbClr val="404040"/>
                </a:solidFill>
                <a:latin typeface="Verdana"/>
                <a:cs typeface="Verdana"/>
              </a:rPr>
              <a:t>What</a:t>
            </a:r>
            <a:r>
              <a:rPr sz="28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800" spc="80" dirty="0">
                <a:solidFill>
                  <a:srgbClr val="404040"/>
                </a:solidFill>
                <a:latin typeface="Verdana"/>
                <a:cs typeface="Verdana"/>
              </a:rPr>
              <a:t>Node</a:t>
            </a:r>
            <a:r>
              <a:rPr sz="2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800" spc="-45" dirty="0">
                <a:solidFill>
                  <a:srgbClr val="404040"/>
                </a:solidFill>
                <a:latin typeface="Verdana"/>
                <a:cs typeface="Verdana"/>
              </a:rPr>
              <a:t>uses</a:t>
            </a:r>
            <a:r>
              <a:rPr sz="2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800" spc="40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2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800" spc="5" dirty="0">
                <a:solidFill>
                  <a:srgbClr val="404040"/>
                </a:solidFill>
                <a:latin typeface="Verdana"/>
                <a:cs typeface="Verdana"/>
              </a:rPr>
              <a:t>process</a:t>
            </a:r>
            <a:r>
              <a:rPr sz="2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Verdana"/>
                <a:cs typeface="Verdana"/>
              </a:rPr>
              <a:t>asynchronous</a:t>
            </a:r>
            <a:r>
              <a:rPr sz="2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800" spc="5" dirty="0">
                <a:solidFill>
                  <a:srgbClr val="404040"/>
                </a:solidFill>
                <a:latin typeface="Verdana"/>
                <a:cs typeface="Verdana"/>
              </a:rPr>
              <a:t>actions</a:t>
            </a:r>
            <a:r>
              <a:rPr sz="2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404040"/>
                </a:solidFill>
                <a:latin typeface="Verdana"/>
                <a:cs typeface="Verdana"/>
              </a:rPr>
              <a:t>and </a:t>
            </a:r>
            <a:r>
              <a:rPr sz="2800" spc="-969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Verdana"/>
                <a:cs typeface="Verdana"/>
              </a:rPr>
              <a:t>interface </a:t>
            </a:r>
            <a:r>
              <a:rPr sz="2800" spc="-30" dirty="0">
                <a:solidFill>
                  <a:srgbClr val="404040"/>
                </a:solidFill>
                <a:latin typeface="Verdana"/>
                <a:cs typeface="Verdana"/>
              </a:rPr>
              <a:t>them </a:t>
            </a:r>
            <a:r>
              <a:rPr sz="2800" spc="20" dirty="0">
                <a:solidFill>
                  <a:srgbClr val="404040"/>
                </a:solidFill>
                <a:latin typeface="Verdana"/>
                <a:cs typeface="Verdana"/>
              </a:rPr>
              <a:t>for </a:t>
            </a:r>
            <a:r>
              <a:rPr sz="2800" spc="-10" dirty="0">
                <a:solidFill>
                  <a:srgbClr val="404040"/>
                </a:solidFill>
                <a:latin typeface="Verdana"/>
                <a:cs typeface="Verdana"/>
              </a:rPr>
              <a:t>you </a:t>
            </a:r>
            <a:r>
              <a:rPr sz="2800" spc="25" dirty="0">
                <a:solidFill>
                  <a:srgbClr val="404040"/>
                </a:solidFill>
                <a:latin typeface="Verdana"/>
                <a:cs typeface="Verdana"/>
              </a:rPr>
              <a:t>so </a:t>
            </a:r>
            <a:r>
              <a:rPr sz="2800" spc="-20" dirty="0">
                <a:solidFill>
                  <a:srgbClr val="404040"/>
                </a:solidFill>
                <a:latin typeface="Verdana"/>
                <a:cs typeface="Verdana"/>
              </a:rPr>
              <a:t>that </a:t>
            </a:r>
            <a:r>
              <a:rPr sz="2800" spc="-10" dirty="0">
                <a:solidFill>
                  <a:srgbClr val="404040"/>
                </a:solidFill>
                <a:latin typeface="Verdana"/>
                <a:cs typeface="Verdana"/>
              </a:rPr>
              <a:t>you </a:t>
            </a:r>
            <a:r>
              <a:rPr sz="2800" spc="25" dirty="0">
                <a:solidFill>
                  <a:srgbClr val="404040"/>
                </a:solidFill>
                <a:latin typeface="Verdana"/>
                <a:cs typeface="Verdana"/>
              </a:rPr>
              <a:t>don’t </a:t>
            </a:r>
            <a:r>
              <a:rPr sz="2800" spc="-75" dirty="0">
                <a:solidFill>
                  <a:srgbClr val="404040"/>
                </a:solidFill>
                <a:latin typeface="Verdana"/>
                <a:cs typeface="Verdana"/>
              </a:rPr>
              <a:t>have </a:t>
            </a:r>
            <a:r>
              <a:rPr sz="2800" spc="40" dirty="0">
                <a:solidFill>
                  <a:srgbClr val="404040"/>
                </a:solidFill>
                <a:latin typeface="Verdana"/>
                <a:cs typeface="Verdana"/>
              </a:rPr>
              <a:t>to </a:t>
            </a:r>
            <a:r>
              <a:rPr sz="2800" dirty="0">
                <a:solidFill>
                  <a:srgbClr val="404040"/>
                </a:solidFill>
                <a:latin typeface="Verdana"/>
                <a:cs typeface="Verdana"/>
              </a:rPr>
              <a:t>deal </a:t>
            </a:r>
            <a:r>
              <a:rPr sz="2800" spc="-969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800" spc="10" dirty="0">
                <a:solidFill>
                  <a:srgbClr val="404040"/>
                </a:solidFill>
                <a:latin typeface="Verdana"/>
                <a:cs typeface="Verdana"/>
              </a:rPr>
              <a:t>with</a:t>
            </a:r>
            <a:r>
              <a:rPr sz="28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800" spc="-30" dirty="0">
                <a:solidFill>
                  <a:srgbClr val="404040"/>
                </a:solidFill>
                <a:latin typeface="Verdana"/>
                <a:cs typeface="Verdana"/>
              </a:rPr>
              <a:t>threads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3743" y="2087371"/>
            <a:ext cx="45840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85" dirty="0">
                <a:solidFill>
                  <a:srgbClr val="9BC850"/>
                </a:solidFill>
                <a:latin typeface="Verdana"/>
                <a:cs typeface="Verdana"/>
              </a:rPr>
              <a:t>T</a:t>
            </a:r>
            <a:r>
              <a:rPr sz="4800" spc="-90" dirty="0">
                <a:solidFill>
                  <a:srgbClr val="9BC850"/>
                </a:solidFill>
                <a:latin typeface="Verdana"/>
                <a:cs typeface="Verdana"/>
              </a:rPr>
              <a:t>h</a:t>
            </a:r>
            <a:r>
              <a:rPr sz="4800" spc="-60" dirty="0">
                <a:solidFill>
                  <a:srgbClr val="9BC850"/>
                </a:solidFill>
                <a:latin typeface="Verdana"/>
                <a:cs typeface="Verdana"/>
              </a:rPr>
              <a:t>e</a:t>
            </a:r>
            <a:r>
              <a:rPr sz="4800" spc="-480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4800" spc="15" dirty="0">
                <a:solidFill>
                  <a:srgbClr val="9BC850"/>
                </a:solidFill>
                <a:latin typeface="Verdana"/>
                <a:cs typeface="Verdana"/>
              </a:rPr>
              <a:t>E</a:t>
            </a:r>
            <a:r>
              <a:rPr sz="4800" spc="-315" dirty="0">
                <a:solidFill>
                  <a:srgbClr val="9BC850"/>
                </a:solidFill>
                <a:latin typeface="Verdana"/>
                <a:cs typeface="Verdana"/>
              </a:rPr>
              <a:t>v</a:t>
            </a:r>
            <a:r>
              <a:rPr sz="4800" spc="-175" dirty="0">
                <a:solidFill>
                  <a:srgbClr val="9BC850"/>
                </a:solidFill>
                <a:latin typeface="Verdana"/>
                <a:cs typeface="Verdana"/>
              </a:rPr>
              <a:t>e</a:t>
            </a:r>
            <a:r>
              <a:rPr sz="4800" spc="-215" dirty="0">
                <a:solidFill>
                  <a:srgbClr val="9BC850"/>
                </a:solidFill>
                <a:latin typeface="Verdana"/>
                <a:cs typeface="Verdana"/>
              </a:rPr>
              <a:t>n</a:t>
            </a:r>
            <a:r>
              <a:rPr sz="4800" spc="25" dirty="0">
                <a:solidFill>
                  <a:srgbClr val="9BC850"/>
                </a:solidFill>
                <a:latin typeface="Verdana"/>
                <a:cs typeface="Verdana"/>
              </a:rPr>
              <a:t>t</a:t>
            </a:r>
            <a:r>
              <a:rPr sz="4800" spc="-470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4800" spc="135" dirty="0">
                <a:solidFill>
                  <a:srgbClr val="9BC850"/>
                </a:solidFill>
                <a:latin typeface="Verdana"/>
                <a:cs typeface="Verdana"/>
              </a:rPr>
              <a:t>L</a:t>
            </a:r>
            <a:r>
              <a:rPr sz="4800" spc="45" dirty="0">
                <a:solidFill>
                  <a:srgbClr val="9BC850"/>
                </a:solidFill>
                <a:latin typeface="Verdana"/>
                <a:cs typeface="Verdana"/>
              </a:rPr>
              <a:t>oo</a:t>
            </a:r>
            <a:r>
              <a:rPr sz="4800" spc="175" dirty="0">
                <a:solidFill>
                  <a:srgbClr val="9BC850"/>
                </a:solidFill>
                <a:latin typeface="Verdana"/>
                <a:cs typeface="Verdana"/>
              </a:rPr>
              <a:t>p</a:t>
            </a:r>
            <a:endParaRPr sz="4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57534" y="2718308"/>
            <a:ext cx="46475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Er</a:t>
            </a:r>
            <a:r>
              <a:rPr spc="-160" dirty="0"/>
              <a:t>r</a:t>
            </a:r>
            <a:r>
              <a:rPr spc="30" dirty="0"/>
              <a:t>or</a:t>
            </a:r>
            <a:r>
              <a:rPr spc="-85" dirty="0"/>
              <a:t>s</a:t>
            </a:r>
            <a:r>
              <a:rPr spc="-200" dirty="0"/>
              <a:t> </a:t>
            </a:r>
            <a:r>
              <a:rPr spc="-95" dirty="0"/>
              <a:t>v</a:t>
            </a:r>
            <a:r>
              <a:rPr spc="-85" dirty="0"/>
              <a:t>s</a:t>
            </a:r>
            <a:r>
              <a:rPr spc="-200" dirty="0"/>
              <a:t> </a:t>
            </a:r>
            <a:r>
              <a:rPr spc="135" dirty="0"/>
              <a:t>E</a:t>
            </a:r>
            <a:r>
              <a:rPr spc="-195" dirty="0"/>
              <a:t>x</a:t>
            </a:r>
            <a:r>
              <a:rPr spc="114" dirty="0"/>
              <a:t>c</a:t>
            </a:r>
            <a:r>
              <a:rPr spc="-25" dirty="0"/>
              <a:t>e</a:t>
            </a:r>
            <a:r>
              <a:rPr spc="140" dirty="0"/>
              <a:t>p</a:t>
            </a:r>
            <a:r>
              <a:rPr spc="30" dirty="0"/>
              <a:t>t</a:t>
            </a:r>
            <a:r>
              <a:rPr spc="-45" dirty="0"/>
              <a:t>i</a:t>
            </a:r>
            <a:r>
              <a:rPr spc="35" dirty="0"/>
              <a:t>o</a:t>
            </a:r>
            <a:r>
              <a:rPr spc="30" dirty="0"/>
              <a:t>n</a:t>
            </a:r>
            <a:r>
              <a:rPr spc="-85" dirty="0"/>
              <a:t>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164</Words>
  <Application>Microsoft Office PowerPoint</Application>
  <PresentationFormat>Custom</PresentationFormat>
  <Paragraphs>54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Calibri</vt:lpstr>
      <vt:lpstr>Times New Roman</vt:lpstr>
      <vt:lpstr>Verdana</vt:lpstr>
      <vt:lpstr>Office Theme</vt:lpstr>
      <vt:lpstr>Modules and Concurrency</vt:lpstr>
      <vt:lpstr>PowerPoint Presentation</vt:lpstr>
      <vt:lpstr>Defining and Using Node Modules</vt:lpstr>
      <vt:lpstr>What exactly is a Module?</vt:lpstr>
      <vt:lpstr>PowerPoint Presentation</vt:lpstr>
      <vt:lpstr>Node’s Global Object</vt:lpstr>
      <vt:lpstr>The Event Loop</vt:lpstr>
      <vt:lpstr>PowerPoint Presentation</vt:lpstr>
      <vt:lpstr>Errors vs Exceptions</vt:lpstr>
      <vt:lpstr>Errors vs Exceptions</vt:lpstr>
      <vt:lpstr>Node Clusters</vt:lpstr>
      <vt:lpstr>  #1 #2 #3 #4</vt:lpstr>
      <vt:lpstr>  #1 #2 #3 #4</vt:lpstr>
      <vt:lpstr>PowerPoint Presentation</vt:lpstr>
      <vt:lpstr>PowerPoint Presentation</vt:lpstr>
      <vt:lpstr>Node’s Asynchronous Patterns</vt:lpstr>
      <vt:lpstr>ECMAScript Modules</vt:lpstr>
      <vt:lpstr>Event Emitters</vt:lpstr>
      <vt:lpstr>Node Modules Types of APIs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Steve Steve</cp:lastModifiedBy>
  <cp:revision>3</cp:revision>
  <dcterms:created xsi:type="dcterms:W3CDTF">2024-12-13T23:23:37Z</dcterms:created>
  <dcterms:modified xsi:type="dcterms:W3CDTF">2024-12-19T02:54:57Z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2020-09-14T00:00:00Z</vt:filetime>
  </property>
  <property fmtid="{D5CDD505-2E9C-101B-9397-08002B2CF9AE}" pid="3" name="LastSaved">
    <vt:filetime>2024-12-13T00:00:00Z</vt:filetime>
  </property>
</Properties>
</file>