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3219" y="1922779"/>
            <a:ext cx="942556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1666" y="1630171"/>
            <a:ext cx="3328667" cy="1583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2612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0" dirty="0">
                <a:solidFill>
                  <a:srgbClr val="171717"/>
                </a:solidFill>
              </a:rPr>
              <a:t>W</a:t>
            </a:r>
            <a:r>
              <a:rPr sz="4500" spc="160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95" dirty="0">
                <a:solidFill>
                  <a:srgbClr val="171717"/>
                </a:solidFill>
              </a:rPr>
              <a:t>W</a:t>
            </a:r>
            <a:r>
              <a:rPr sz="4500" spc="7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b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275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Node</a:t>
            </a:r>
            <a:r>
              <a:rPr spc="-155" dirty="0"/>
              <a:t> </a:t>
            </a:r>
            <a:r>
              <a:rPr spc="35" dirty="0"/>
              <a:t>for</a:t>
            </a:r>
            <a:r>
              <a:rPr spc="-155" dirty="0"/>
              <a:t> </a:t>
            </a:r>
            <a:r>
              <a:rPr spc="55" dirty="0"/>
              <a:t>web</a:t>
            </a:r>
          </a:p>
          <a:p>
            <a:pPr marL="806450" marR="5080">
              <a:lnSpc>
                <a:spcPct val="162500"/>
              </a:lnSpc>
              <a:spcBef>
                <a:spcPts val="25"/>
              </a:spcBef>
            </a:pPr>
            <a:r>
              <a:rPr dirty="0"/>
              <a:t>Built-in</a:t>
            </a:r>
            <a:r>
              <a:rPr spc="-165" dirty="0"/>
              <a:t> </a:t>
            </a:r>
            <a:r>
              <a:rPr spc="15" dirty="0"/>
              <a:t>modules </a:t>
            </a:r>
            <a:r>
              <a:rPr spc="-825" dirty="0"/>
              <a:t> </a:t>
            </a:r>
            <a:r>
              <a:rPr spc="40" dirty="0"/>
              <a:t>Reloading</a:t>
            </a:r>
            <a:r>
              <a:rPr spc="-160" dirty="0"/>
              <a:t> </a:t>
            </a:r>
            <a:r>
              <a:rPr spc="85" dirty="0"/>
              <a:t>Node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48" y="3407155"/>
            <a:ext cx="423799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“req”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“res”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objects</a:t>
            </a:r>
            <a:endParaRPr sz="2400">
              <a:latin typeface="Verdana"/>
              <a:cs typeface="Verdana"/>
            </a:endParaRPr>
          </a:p>
          <a:p>
            <a:pPr marL="12700" marR="3025140">
              <a:lnSpc>
                <a:spcPct val="163300"/>
              </a:lnSpc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x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p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EJS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1177" y="1922779"/>
            <a:ext cx="203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Wrap</a:t>
            </a:r>
            <a:r>
              <a:rPr sz="3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Verdana</vt:lpstr>
      <vt:lpstr>Office Theme</vt:lpstr>
      <vt:lpstr>Working with Web Servers</vt:lpstr>
      <vt:lpstr>Node for web Built-in modules  Reloading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2</cp:revision>
  <dcterms:created xsi:type="dcterms:W3CDTF">2024-08-18T04:57:17Z</dcterms:created>
  <dcterms:modified xsi:type="dcterms:W3CDTF">2024-12-19T02:52:26Z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2020-09-14T00:00:00Z</vt:filetime>
  </property>
  <property fmtid="{D5CDD505-2E9C-101B-9397-08002B2CF9AE}" pid="3" name="LastSaved">
    <vt:filetime>2024-08-18T00:00:00Z</vt:filetime>
  </property>
</Properties>
</file>